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95C287-10B1-4622-83A3-E0F943B6F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2F6F5C-AB51-4154-87A7-6A5BCCECF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AE15C-CF20-40CF-91C3-0C5E574D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ACD-E714-4F0A-AEEC-E1F082EF2C3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8B5CB4-77E8-468B-ACC3-1B1FFC22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52B52A-E2C1-4358-ADA5-A5C531CB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6630-5070-47D7-A2EF-2C3D13F9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3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42F12-09AC-414C-B050-123F5DF1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F13375-F69D-4BFA-8839-0DB5FB07C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882336-3D74-4452-8FA4-A5CFE641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ACD-E714-4F0A-AEEC-E1F082EF2C3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598EC2-46D0-48A1-ACD6-73006211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9179A7-E77F-4034-B173-A21048BD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6630-5070-47D7-A2EF-2C3D13F9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7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546D57-0C54-444C-88BC-797FE699E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9951CA-7C90-4145-8DF8-E66489ECE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8A355E-0B0F-48D6-9269-776DE4715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ACD-E714-4F0A-AEEC-E1F082EF2C3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281E12-7966-43FA-82F0-DA26084D5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FFEF65-001C-469F-A0E2-267C33BE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6630-5070-47D7-A2EF-2C3D13F9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0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4F927-4BE2-4412-8DD3-374B6765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D141E4-E912-49E2-815A-BAF95E90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E855FF-A394-4686-B593-6932AE86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ACD-E714-4F0A-AEEC-E1F082EF2C3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11299F-9924-4FFF-B696-3580905A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059245-6312-4CE3-9664-8FE71A49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6630-5070-47D7-A2EF-2C3D13F9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5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10E19-2FE7-4682-9979-C74EFF25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49BCAB-5A1F-4F71-A1A6-070BDC7D6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45EA06-2134-49C7-BF95-CE65E6BD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ACD-E714-4F0A-AEEC-E1F082EF2C3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34681B-10B5-4CFA-B140-79804C6B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89D66-BBE2-40EA-9816-A36BAC2B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6630-5070-47D7-A2EF-2C3D13F9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7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E6631-D802-44DD-AA5A-A11F7F79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C3E925-E2D5-43B0-8EA0-7276A6E5C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16DB3B-4807-45FD-AFD9-44F674710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E0B8AC-4AE6-4F59-A864-399D472C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ACD-E714-4F0A-AEEC-E1F082EF2C3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0712C3-EA16-4A90-80AA-15D86F1F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9291EC-2B91-4C9D-B302-BDBA75FB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6630-5070-47D7-A2EF-2C3D13F9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9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F8432-18B5-4D4C-9D7B-19242D73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691219-5186-4040-9F43-DA689146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E4605F-BF96-46AA-8B41-096FC7263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B3D2E5-6922-4D45-B10B-C61FEAC0B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F28BFB-8C08-4C02-A70F-0E4B95ED3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6CB1B35-A73E-445D-A0AE-FB2831B7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ACD-E714-4F0A-AEEC-E1F082EF2C3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91AC64-E487-43EA-8046-B403CB7F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ECCBE9-7D45-404A-AAB6-FEFBEE26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6630-5070-47D7-A2EF-2C3D13F9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2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E145E-D860-49B6-9AFA-E45B467A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50E28FA-C394-4561-A0CD-10E0B271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ACD-E714-4F0A-AEEC-E1F082EF2C3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9B4365-5E5C-4EF4-951A-6DD4F5DC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415E678-329B-4B14-B69B-2DA8B7C45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6630-5070-47D7-A2EF-2C3D13F9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01CA30-57B3-4E5B-8D1F-08AB2EFB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ACD-E714-4F0A-AEEC-E1F082EF2C3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F78A76-72EB-4C8B-9388-6829BACC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B4ADD2-F1A3-448D-ABA5-ABDD80F7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6630-5070-47D7-A2EF-2C3D13F9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5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E3C0D-B70A-462E-9880-77B50F21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BA558F-3D71-4F95-A358-C3CA971FA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AC817A-678E-4404-9E9B-59A725A37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84526E-BC01-4C55-B818-7CE77725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ACD-E714-4F0A-AEEC-E1F082EF2C3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836ED8-0890-4D7B-9608-EB5245E0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56B7BE-5C35-4FD9-833A-081D707A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6630-5070-47D7-A2EF-2C3D13F9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AD5CC-1716-4505-A157-8CD4F694F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BC74300-8DD0-4859-B43F-7377E8880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FEC78F-1098-4914-944C-2547787D8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76BAD-77B5-4054-BFEE-D5A2F1FC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ACD-E714-4F0A-AEEC-E1F082EF2C3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D9EE1F-2148-4F08-A034-57750797C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EF21FC-2858-4486-AEBD-A112A746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6630-5070-47D7-A2EF-2C3D13F9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2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1D8E1-9509-42F4-9409-7FD3AE38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42B251-C749-4CF4-BC4F-C83BA9B36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C48533-862B-4B48-92AC-0C469C0FA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31ACD-E714-4F0A-AEEC-E1F082EF2C3A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0095F-1727-4D7B-9DF0-EFDC67D00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B69632-4EA5-470E-A016-8A679A2BD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96630-5070-47D7-A2EF-2C3D13F9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4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A568A-9BD3-482C-9EA6-289C61722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328484" cy="2703679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WatchYourTON</a:t>
            </a:r>
            <a:r>
              <a:rPr lang="ru-RU" b="1" dirty="0"/>
              <a:t>: Твой проводник в мире NFT от Telegram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3EA68D-401D-4C04-B745-4613EA15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Навигируйте</a:t>
            </a:r>
            <a:r>
              <a:rPr lang="ru-RU" dirty="0"/>
              <a:t> в мире NFT с уверенностью и поддержкой сообщества.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235E6-FF9F-4DFE-8794-6DAC954C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076FE-2C20-496F-B5DD-17A757CA09AF}"/>
              </a:ext>
            </a:extLst>
          </p:cNvPr>
          <p:cNvSpPr txBox="1"/>
          <p:nvPr/>
        </p:nvSpPr>
        <p:spPr>
          <a:xfrm>
            <a:off x="838200" y="1690688"/>
            <a:ext cx="41508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WatchyourTON</a:t>
            </a:r>
            <a:r>
              <a:rPr lang="en-US" sz="4400" dirty="0"/>
              <a:t> – </a:t>
            </a:r>
            <a:r>
              <a:rPr lang="ru-RU" sz="4400" dirty="0"/>
              <a:t>это сервис где вы можете покупать и продавать </a:t>
            </a:r>
            <a:r>
              <a:rPr lang="en-US" sz="4400" dirty="0"/>
              <a:t>NFT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BEDDBA-C1A2-4489-B489-D6C2269EE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636" y="591877"/>
            <a:ext cx="4543663" cy="567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3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0DB27-EE48-4B33-AD26-10FE1DE70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30853" cy="1640138"/>
          </a:xfrm>
        </p:spPr>
        <p:txBody>
          <a:bodyPr>
            <a:normAutofit/>
          </a:bodyPr>
          <a:lstStyle/>
          <a:p>
            <a:r>
              <a:rPr lang="ru-RU" b="1" dirty="0"/>
              <a:t>Основные функции: Отслеживание NFT в реальном времени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284584-036E-41F7-8E27-589FA030A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Следи за рынком </a:t>
            </a:r>
            <a:r>
              <a:rPr lang="en-US" dirty="0"/>
              <a:t>NFT </a:t>
            </a:r>
            <a:r>
              <a:rPr lang="ru-RU" dirty="0"/>
              <a:t>в реальном времени.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Связывайся с продавцами  на прямую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Покупки без комиссии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269E2E-5F50-49C1-8D4B-921508342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033" y="1973848"/>
            <a:ext cx="3972479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6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E8097-50EC-4D17-B010-4391226A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11384-FBD2-494A-A29C-0905BA567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2800"/>
            <a:ext cx="12109544" cy="43284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Flask</a:t>
            </a:r>
          </a:p>
          <a:p>
            <a:r>
              <a:rPr lang="en-US" dirty="0"/>
              <a:t>Flask-RESTful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HTML</a:t>
            </a:r>
          </a:p>
          <a:p>
            <a:endParaRPr lang="en-US" dirty="0"/>
          </a:p>
          <a:p>
            <a:r>
              <a:rPr lang="en-US" dirty="0"/>
              <a:t>CSS</a:t>
            </a:r>
          </a:p>
          <a:p>
            <a:endParaRPr lang="en-US" dirty="0"/>
          </a:p>
          <a:p>
            <a:r>
              <a:rPr lang="en-US" dirty="0"/>
              <a:t>Python</a:t>
            </a:r>
          </a:p>
        </p:txBody>
      </p:sp>
      <p:pic>
        <p:nvPicPr>
          <p:cNvPr id="1026" name="Picture 2" descr="What IS Flask | AppSeed Documentation">
            <a:extLst>
              <a:ext uri="{FF2B5EF4-FFF2-40B4-BE49-F238E27FC236}">
                <a16:creationId xmlns:a16="http://schemas.microsoft.com/office/drawing/2014/main" id="{93CB23F0-CCC5-4DF3-8DD2-51E43407B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06" y="1690688"/>
            <a:ext cx="1917032" cy="143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HTML">
            <a:extLst>
              <a:ext uri="{FF2B5EF4-FFF2-40B4-BE49-F238E27FC236}">
                <a16:creationId xmlns:a16="http://schemas.microsoft.com/office/drawing/2014/main" id="{87BC4708-DBF3-4E7D-B382-207E9733D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539" y="3128462"/>
            <a:ext cx="920165" cy="130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CSS">
            <a:extLst>
              <a:ext uri="{FF2B5EF4-FFF2-40B4-BE49-F238E27FC236}">
                <a16:creationId xmlns:a16="http://schemas.microsoft.com/office/drawing/2014/main" id="{9AEB075D-29C8-4CFD-9433-BAE0C245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143" y="4243405"/>
            <a:ext cx="776454" cy="108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y Use Python? - Full Stack Python">
            <a:extLst>
              <a:ext uri="{FF2B5EF4-FFF2-40B4-BE49-F238E27FC236}">
                <a16:creationId xmlns:a16="http://schemas.microsoft.com/office/drawing/2014/main" id="{6E72F013-B126-4795-B4D8-B3A16E5B9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03" y="5544241"/>
            <a:ext cx="2345636" cy="76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FFCD28-45C1-4DC1-85CC-71349B05F7F2}"/>
              </a:ext>
            </a:extLst>
          </p:cNvPr>
          <p:cNvSpPr txBox="1"/>
          <p:nvPr/>
        </p:nvSpPr>
        <p:spPr>
          <a:xfrm>
            <a:off x="6892972" y="1768134"/>
            <a:ext cx="456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SQLite3</a:t>
            </a:r>
          </a:p>
        </p:txBody>
      </p:sp>
      <p:pic>
        <p:nvPicPr>
          <p:cNvPr id="1036" name="Picture 12" descr="Create a Database with SQLite, a short introduction">
            <a:extLst>
              <a:ext uri="{FF2B5EF4-FFF2-40B4-BE49-F238E27FC236}">
                <a16:creationId xmlns:a16="http://schemas.microsoft.com/office/drawing/2014/main" id="{ED60540A-0139-4085-9794-654C3D937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044" y="1483763"/>
            <a:ext cx="1654597" cy="1094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ootstrap バージョン 5 の始め方（実行可能サンプルあり） - Water Margin">
            <a:extLst>
              <a:ext uri="{FF2B5EF4-FFF2-40B4-BE49-F238E27FC236}">
                <a16:creationId xmlns:a16="http://schemas.microsoft.com/office/drawing/2014/main" id="{C8813533-1930-464A-A7B8-7BCC96921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242" y="2336193"/>
            <a:ext cx="1360831" cy="136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3DBF5-03FA-4E17-818F-AEE91C68C9F3}"/>
              </a:ext>
            </a:extLst>
          </p:cNvPr>
          <p:cNvSpPr txBox="1"/>
          <p:nvPr/>
        </p:nvSpPr>
        <p:spPr>
          <a:xfrm>
            <a:off x="6892971" y="2655832"/>
            <a:ext cx="1917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323058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02E820-CFEC-434F-85A9-F6B506CB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04F63C-8753-4878-960A-909EE97D7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74" y="1331493"/>
            <a:ext cx="8317832" cy="474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4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65369-1283-4608-A5E7-76F18BB3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Дизайн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900A92-4992-4FA8-95CC-A473551AE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52" y="2583390"/>
            <a:ext cx="9433785" cy="268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6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F2E56-B6FF-4679-862A-F5741A9A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Продажа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DC9EB8-151B-4E39-99EC-1C8459C0F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95" y="1355174"/>
            <a:ext cx="9288379" cy="502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7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CC426-647A-4F1F-83C9-478B6D12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E9B373-DE75-4061-A84C-E40FD713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3" y="1909550"/>
            <a:ext cx="5878133" cy="3641018"/>
          </a:xfrm>
          <a:prstGeom prst="rect">
            <a:avLst/>
          </a:prstGeom>
        </p:spPr>
      </p:pic>
      <p:pic>
        <p:nvPicPr>
          <p:cNvPr id="2050" name="Picture 2" descr="Flask Libraries for Building Awesome Real World RESTful APIs — Nick  Janetakis">
            <a:extLst>
              <a:ext uri="{FF2B5EF4-FFF2-40B4-BE49-F238E27FC236}">
                <a16:creationId xmlns:a16="http://schemas.microsoft.com/office/drawing/2014/main" id="{0CA887CC-54F2-4DAB-A6A6-C2161A24D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703" y="2650706"/>
            <a:ext cx="4070369" cy="229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34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81CCE-997D-4E4B-8926-392AA5C7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на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CD6348-8344-4EB0-876D-D76A9C94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https://github.com/alexeybliznyuk/watchyourTON_site</a:t>
            </a:r>
          </a:p>
        </p:txBody>
      </p:sp>
    </p:spTree>
    <p:extLst>
      <p:ext uri="{BB962C8B-B14F-4D97-AF65-F5344CB8AC3E}">
        <p14:creationId xmlns:p14="http://schemas.microsoft.com/office/powerpoint/2010/main" val="32523161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82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WatchYourTON: Твой проводник в мире NFT от Telegram </vt:lpstr>
      <vt:lpstr>Презентация PowerPoint</vt:lpstr>
      <vt:lpstr>Основные функции: Отслеживание NFT в реальном времени</vt:lpstr>
      <vt:lpstr>Стек технологий</vt:lpstr>
      <vt:lpstr>Дизайн</vt:lpstr>
      <vt:lpstr>Дизайн</vt:lpstr>
      <vt:lpstr>Продажа</vt:lpstr>
      <vt:lpstr>API</vt:lpstr>
      <vt:lpstr>Проект на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WatchYourTON: Твой проводник в мире NFT от Telegram</dc:title>
  <dc:creator>Alex Bliznyuk</dc:creator>
  <cp:lastModifiedBy>Alex Bliznyuk</cp:lastModifiedBy>
  <cp:revision>4</cp:revision>
  <dcterms:created xsi:type="dcterms:W3CDTF">2025-05-16T15:19:59Z</dcterms:created>
  <dcterms:modified xsi:type="dcterms:W3CDTF">2025-05-16T15:41:49Z</dcterms:modified>
</cp:coreProperties>
</file>