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2" r:id="rId4"/>
    <p:sldId id="260" r:id="rId5"/>
    <p:sldId id="259" r:id="rId6"/>
    <p:sldId id="257" r:id="rId7"/>
    <p:sldId id="265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A67126-6316-459E-98F3-38A692934865}">
          <p14:sldIdLst>
            <p14:sldId id="256"/>
            <p14:sldId id="258"/>
            <p14:sldId id="262"/>
            <p14:sldId id="260"/>
            <p14:sldId id="259"/>
            <p14:sldId id="257"/>
            <p14:sldId id="265"/>
            <p14:sldId id="263"/>
            <p14:sldId id="264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808D2-5ED1-4E61-B24B-73B37BFA6FCD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40F0-4C0A-4657-9625-4AACB59E0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4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40F0-4C0A-4657-9625-4AACB59E008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5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00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986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03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3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444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5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16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13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24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8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0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2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7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AD842F-FD11-46E0-BC60-CA5ED475A1DC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F3CA11-F55D-4620-A2C4-116F2B893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9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Клиент-серверный Морской бой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Киринюк А.Д.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484309" y="197428"/>
            <a:ext cx="10018713" cy="706581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проекта серверной части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17"/>
            <a:ext cx="12192000" cy="58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97427"/>
            <a:ext cx="10018713" cy="5195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Графический интерфейс приложения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5" y="2416065"/>
            <a:ext cx="9746671" cy="4340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5282" y="966354"/>
            <a:ext cx="9081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Графический интерфейс условно разделён на три части: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Карта врага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Карта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Статистика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6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97428"/>
            <a:ext cx="10018713" cy="955964"/>
          </a:xfrm>
        </p:spPr>
        <p:txBody>
          <a:bodyPr/>
          <a:lstStyle/>
          <a:p>
            <a:r>
              <a:rPr lang="ru-RU" dirty="0" smtClean="0"/>
              <a:t>Установка кораблей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87236" y="1070264"/>
            <a:ext cx="9310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стороне клиента реализована логика установки кораблей пользователем: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Внизу карты пользователя отображены 5 кнопок: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корабля на 1 клетку (4 корабля)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корабля на 2 клетки (3 корабля)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корабля на 3 клетки (2 корабля)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корабля на 4 клетки (1 корабль)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Сброс установленных кораблей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Реализована логика запрета устанавливать корабли рядом или ставить корабли не по прямой линии. Возможные предупреждения: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60" y="4279042"/>
            <a:ext cx="4831070" cy="1702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328" y="4279042"/>
            <a:ext cx="5394695" cy="170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2357" y="230083"/>
            <a:ext cx="10018713" cy="840182"/>
          </a:xfrm>
        </p:spPr>
        <p:txBody>
          <a:bodyPr/>
          <a:lstStyle/>
          <a:p>
            <a:r>
              <a:rPr lang="ru-RU" dirty="0" smtClean="0"/>
              <a:t>Статусы полей карты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81" y="5038002"/>
            <a:ext cx="721250" cy="7212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54" y="2390754"/>
            <a:ext cx="721060" cy="7210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71" y="3273170"/>
            <a:ext cx="728343" cy="7283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71" y="4155586"/>
            <a:ext cx="721060" cy="7210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56" y="1508338"/>
            <a:ext cx="721060" cy="721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7436" y="1671330"/>
            <a:ext cx="688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Статус </a:t>
            </a:r>
            <a:r>
              <a:rPr lang="en-US" dirty="0" smtClean="0"/>
              <a:t>Ship. </a:t>
            </a:r>
            <a:r>
              <a:rPr lang="ru-RU" dirty="0" smtClean="0"/>
              <a:t>На этом поле стоит корабль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387436" y="2503695"/>
            <a:ext cx="688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Статус </a:t>
            </a:r>
            <a:r>
              <a:rPr lang="en-US" dirty="0" err="1" smtClean="0"/>
              <a:t>DeadPartShip</a:t>
            </a:r>
            <a:r>
              <a:rPr lang="en-US" dirty="0" smtClean="0"/>
              <a:t>. </a:t>
            </a:r>
            <a:r>
              <a:rPr lang="ru-RU" dirty="0" smtClean="0"/>
              <a:t>На этом</a:t>
            </a:r>
            <a:r>
              <a:rPr lang="en-US" dirty="0" smtClean="0"/>
              <a:t> </a:t>
            </a:r>
            <a:r>
              <a:rPr lang="ru-RU" dirty="0" smtClean="0"/>
              <a:t>поле убита часть корабля.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380152" y="4331450"/>
            <a:ext cx="688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Статус </a:t>
            </a:r>
            <a:r>
              <a:rPr lang="en-US" dirty="0" err="1" smtClean="0"/>
              <a:t>Emty</a:t>
            </a:r>
            <a:r>
              <a:rPr lang="en-US" dirty="0" smtClean="0"/>
              <a:t>. </a:t>
            </a:r>
            <a:r>
              <a:rPr lang="ru-RU" dirty="0" smtClean="0"/>
              <a:t>На этом</a:t>
            </a:r>
            <a:r>
              <a:rPr lang="en-US" dirty="0" smtClean="0"/>
              <a:t> </a:t>
            </a:r>
            <a:r>
              <a:rPr lang="ru-RU" dirty="0" smtClean="0"/>
              <a:t>поле ничего нет.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80151" y="5213961"/>
            <a:ext cx="688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Статус </a:t>
            </a:r>
            <a:r>
              <a:rPr lang="en-US" dirty="0" err="1" smtClean="0"/>
              <a:t>DeadEmty</a:t>
            </a:r>
            <a:r>
              <a:rPr lang="en-US" dirty="0" smtClean="0"/>
              <a:t>. </a:t>
            </a:r>
            <a:r>
              <a:rPr lang="ru-RU" dirty="0" smtClean="0"/>
              <a:t>На пустое полы было совершено нападение.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387434" y="3467615"/>
            <a:ext cx="688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Статус </a:t>
            </a:r>
            <a:r>
              <a:rPr lang="en-US" dirty="0" err="1" smtClean="0"/>
              <a:t>DeadShip</a:t>
            </a:r>
            <a:r>
              <a:rPr lang="en-US" dirty="0" smtClean="0"/>
              <a:t>. </a:t>
            </a:r>
            <a:r>
              <a:rPr lang="ru-RU" dirty="0" smtClean="0"/>
              <a:t>На этом поле был убит корабль целиком.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4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363683"/>
            <a:ext cx="10018713" cy="955964"/>
          </a:xfrm>
        </p:spPr>
        <p:txBody>
          <a:bodyPr/>
          <a:lstStyle/>
          <a:p>
            <a:r>
              <a:rPr lang="ru-RU" dirty="0" smtClean="0"/>
              <a:t>Режимы игры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708" y="1714501"/>
            <a:ext cx="2724150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9582" y="1714501"/>
            <a:ext cx="70926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 smtClean="0"/>
              <a:t>В игре доступно 4 режима.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Первый режим – игра с живым человеком по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Второй режим – игра с компьютером (ботом) уровня 1 (</a:t>
            </a:r>
            <a:r>
              <a:rPr lang="en-US" sz="2100" dirty="0" err="1" smtClean="0"/>
              <a:t>StupidBot</a:t>
            </a:r>
            <a:r>
              <a:rPr lang="ru-RU" sz="2100" dirty="0" smtClean="0"/>
              <a:t>)</a:t>
            </a:r>
            <a:r>
              <a:rPr lang="en-US" sz="2100" dirty="0" smtClean="0"/>
              <a:t>.</a:t>
            </a:r>
            <a:r>
              <a:rPr lang="ru-RU" sz="2100" dirty="0" smtClean="0"/>
              <a:t> Этот бот всегда бьёт наугад.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Третий режим – игра с ботом уровня 2 (</a:t>
            </a:r>
            <a:r>
              <a:rPr lang="en-US" sz="2100" dirty="0" err="1" smtClean="0"/>
              <a:t>NormalBot</a:t>
            </a:r>
            <a:r>
              <a:rPr lang="ru-RU" sz="2100" dirty="0" smtClean="0"/>
              <a:t>)</a:t>
            </a:r>
            <a:r>
              <a:rPr lang="en-US" sz="2100" dirty="0" smtClean="0"/>
              <a:t>. </a:t>
            </a:r>
            <a:r>
              <a:rPr lang="ru-RU" sz="2100" dirty="0" smtClean="0"/>
              <a:t>Этот бот сначала бьёт наугад и если задевает корабль, бить по тем клеткам, где может находиться оставшаяся часть корабля.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Четвертый режим – игра с ботом уровня три (</a:t>
            </a:r>
            <a:r>
              <a:rPr lang="en-US" sz="2100" dirty="0" err="1" smtClean="0"/>
              <a:t>SmartBot</a:t>
            </a:r>
            <a:r>
              <a:rPr lang="ru-RU" sz="2100" dirty="0" smtClean="0"/>
              <a:t>)</a:t>
            </a:r>
            <a:r>
              <a:rPr lang="en-US" sz="2100" dirty="0" smtClean="0"/>
              <a:t>. </a:t>
            </a:r>
            <a:r>
              <a:rPr lang="ru-RU" sz="2100" dirty="0" smtClean="0"/>
              <a:t>Этот режим был сделан ради «шутки». Этот бот просматривает карту противника и с вероятностью 50% бьёт по кораблю.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9205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332510"/>
            <a:ext cx="10018713" cy="706581"/>
          </a:xfrm>
        </p:spPr>
        <p:txBody>
          <a:bodyPr/>
          <a:lstStyle/>
          <a:p>
            <a:r>
              <a:rPr lang="ru-RU" dirty="0" smtClean="0"/>
              <a:t>Общая структура приложения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58" y="2982191"/>
            <a:ext cx="7841797" cy="35600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8636" y="1039091"/>
            <a:ext cx="9538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Клиент взаимодействует с сервером по </a:t>
            </a:r>
            <a:r>
              <a:rPr lang="en-US" dirty="0" smtClean="0"/>
              <a:t>TCP </a:t>
            </a:r>
            <a:r>
              <a:rPr lang="ru-RU" dirty="0" smtClean="0"/>
              <a:t>протоколу. Вся логика игры, кроме расстановки кораблей, осуществляется на стороне сервера.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Клиент «общается» с сервером с помощью класса </a:t>
            </a:r>
            <a:r>
              <a:rPr lang="en-US" dirty="0" smtClean="0"/>
              <a:t>Method </a:t>
            </a:r>
            <a:r>
              <a:rPr lang="ru-RU" dirty="0" smtClean="0"/>
              <a:t>библиотеки </a:t>
            </a:r>
            <a:r>
              <a:rPr lang="en-US" dirty="0" err="1" smtClean="0"/>
              <a:t>SeaBattleLibrary</a:t>
            </a:r>
            <a:r>
              <a:rPr lang="ru-RU" dirty="0" smtClean="0"/>
              <a:t>, у которого есть свойства «Имя метода» и «Параметры метода», автоматическая </a:t>
            </a:r>
            <a:r>
              <a:rPr lang="ru-RU" dirty="0" err="1" smtClean="0"/>
              <a:t>сериализация</a:t>
            </a:r>
            <a:r>
              <a:rPr lang="ru-RU" dirty="0" smtClean="0"/>
              <a:t> и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. То есть сервер может «вызывать» метода клиента и наоборот.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5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400" y="0"/>
            <a:ext cx="10018713" cy="65462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проекта клиентской части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58" y="654627"/>
            <a:ext cx="5210902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280556"/>
            <a:ext cx="10018713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библиотеки для обмена сообщениями клиента с сервером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607127"/>
            <a:ext cx="8647961" cy="4673176"/>
          </a:xfrm>
        </p:spPr>
      </p:pic>
    </p:spTree>
    <p:extLst>
      <p:ext uri="{BB962C8B-B14F-4D97-AF65-F5344CB8AC3E}">
        <p14:creationId xmlns:p14="http://schemas.microsoft.com/office/powerpoint/2010/main" val="37238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270163"/>
            <a:ext cx="10018713" cy="852055"/>
          </a:xfrm>
        </p:spPr>
        <p:txBody>
          <a:bodyPr/>
          <a:lstStyle/>
          <a:p>
            <a:r>
              <a:rPr lang="ru-RU" dirty="0" smtClean="0"/>
              <a:t>Список методов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484309" y="1122219"/>
            <a:ext cx="10707691" cy="1849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Методы, которые клиент отправляет серверу:</a:t>
            </a:r>
          </a:p>
          <a:p>
            <a:r>
              <a:rPr lang="en-US" sz="2000" dirty="0" err="1" smtClean="0"/>
              <a:t>StartGame</a:t>
            </a:r>
            <a:r>
              <a:rPr lang="ru-RU" sz="2000" dirty="0" smtClean="0"/>
              <a:t>(</a:t>
            </a:r>
            <a:r>
              <a:rPr lang="en-US" sz="2000" dirty="0" smtClean="0"/>
              <a:t>List&lt;Ship&gt; </a:t>
            </a:r>
            <a:r>
              <a:rPr lang="en-US" sz="2000" dirty="0" err="1" smtClean="0"/>
              <a:t>myListShip</a:t>
            </a:r>
            <a:r>
              <a:rPr lang="en-US" sz="2000" dirty="0" smtClean="0"/>
              <a:t>, </a:t>
            </a:r>
            <a:r>
              <a:rPr lang="en-US" sz="2000" dirty="0" err="1" smtClean="0"/>
              <a:t>GameRegim</a:t>
            </a:r>
            <a:r>
              <a:rPr lang="en-US" sz="2000" dirty="0" smtClean="0"/>
              <a:t> </a:t>
            </a:r>
            <a:r>
              <a:rPr lang="en-US" sz="2000" dirty="0" err="1"/>
              <a:t>gameRegim</a:t>
            </a:r>
            <a:r>
              <a:rPr lang="en-US" sz="2000" dirty="0" smtClean="0"/>
              <a:t>) </a:t>
            </a:r>
            <a:r>
              <a:rPr lang="ru-RU" sz="2000" dirty="0" smtClean="0"/>
              <a:t>- Начать игру.</a:t>
            </a:r>
            <a:endParaRPr lang="en-US" sz="2000" dirty="0" smtClean="0"/>
          </a:p>
          <a:p>
            <a:r>
              <a:rPr lang="en-US" sz="2000" dirty="0" err="1" smtClean="0"/>
              <a:t>HitTheEnemy</a:t>
            </a:r>
            <a:r>
              <a:rPr lang="en-US" sz="2000" dirty="0" smtClean="0"/>
              <a:t> </a:t>
            </a:r>
            <a:r>
              <a:rPr lang="ru-RU" sz="2000" dirty="0" smtClean="0"/>
              <a:t>(</a:t>
            </a:r>
            <a:r>
              <a:rPr lang="en-US" sz="2000" dirty="0" smtClean="0"/>
              <a:t>Address </a:t>
            </a:r>
            <a:r>
              <a:rPr lang="en-US" sz="2000" dirty="0" err="1" smtClean="0"/>
              <a:t>addressForHit</a:t>
            </a:r>
            <a:r>
              <a:rPr lang="en-US" sz="2000" dirty="0" smtClean="0"/>
              <a:t>) - </a:t>
            </a:r>
            <a:r>
              <a:rPr lang="ru-RU" sz="2000" dirty="0" smtClean="0"/>
              <a:t>Ударить противника.</a:t>
            </a:r>
          </a:p>
          <a:p>
            <a:r>
              <a:rPr lang="ru-RU" sz="2000" dirty="0" err="1"/>
              <a:t>Exit</a:t>
            </a:r>
            <a:r>
              <a:rPr lang="ru-RU" sz="2000" dirty="0"/>
              <a:t> - Выйти из игры </a:t>
            </a:r>
            <a:r>
              <a:rPr lang="ru-RU" sz="2000" dirty="0" smtClean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4309" y="2878282"/>
            <a:ext cx="9871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Методы, которые сервер отправляет клиенту:</a:t>
            </a:r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 smtClean="0"/>
              <a:t>GetStartGame</a:t>
            </a:r>
            <a:r>
              <a:rPr lang="ru-RU" dirty="0" smtClean="0"/>
              <a:t>() -</a:t>
            </a:r>
            <a:r>
              <a:rPr lang="ru-RU" dirty="0" smtClean="0"/>
              <a:t> </a:t>
            </a:r>
            <a:r>
              <a:rPr lang="ru-RU" dirty="0"/>
              <a:t>Запрос начала </a:t>
            </a:r>
            <a:r>
              <a:rPr lang="ru-RU" dirty="0" smtClean="0"/>
              <a:t>игры.</a:t>
            </a:r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err="1" smtClean="0"/>
              <a:t>SetTurn</a:t>
            </a:r>
            <a:r>
              <a:rPr lang="en-US" dirty="0" smtClean="0"/>
              <a:t>(Turn </a:t>
            </a:r>
            <a:r>
              <a:rPr lang="en-US" dirty="0" err="1" smtClean="0"/>
              <a:t>whoseTurn</a:t>
            </a:r>
            <a:r>
              <a:rPr lang="en-US" dirty="0" smtClean="0"/>
              <a:t>)</a:t>
            </a:r>
            <a:r>
              <a:rPr lang="ru-RU" dirty="0" smtClean="0"/>
              <a:t> – Установить чей </a:t>
            </a:r>
            <a:r>
              <a:rPr lang="en-US" dirty="0" err="1" smtClean="0"/>
              <a:t>ход</a:t>
            </a:r>
            <a:r>
              <a:rPr lang="ru-RU" dirty="0"/>
              <a:t>.</a:t>
            </a:r>
            <a:endParaRPr lang="ru-RU" dirty="0" smtClean="0"/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smtClean="0"/>
              <a:t>Message</a:t>
            </a:r>
            <a:r>
              <a:rPr lang="ru-RU" dirty="0" smtClean="0"/>
              <a:t>(</a:t>
            </a:r>
            <a:r>
              <a:rPr lang="en-US" dirty="0" smtClean="0"/>
              <a:t>string message)</a:t>
            </a:r>
            <a:r>
              <a:rPr lang="ru-RU" dirty="0" smtClean="0"/>
              <a:t> - </a:t>
            </a:r>
            <a:r>
              <a:rPr lang="ru-RU" dirty="0" smtClean="0"/>
              <a:t>Показать диалог с сообщением. </a:t>
            </a:r>
            <a:endParaRPr lang="en-US" dirty="0" smtClean="0"/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err="1" smtClean="0"/>
              <a:t>SetResultAfterYourHit</a:t>
            </a:r>
            <a:r>
              <a:rPr lang="ru-RU" dirty="0" smtClean="0"/>
              <a:t> (</a:t>
            </a:r>
            <a:r>
              <a:rPr lang="en-US" dirty="0" smtClean="0"/>
              <a:t>string message, Turn </a:t>
            </a:r>
            <a:r>
              <a:rPr lang="en-US" dirty="0" err="1" smtClean="0"/>
              <a:t>whoseTurn</a:t>
            </a:r>
            <a:r>
              <a:rPr lang="en-US" dirty="0" smtClean="0"/>
              <a:t>, </a:t>
            </a:r>
            <a:r>
              <a:rPr lang="en-US" dirty="0" err="1" smtClean="0"/>
              <a:t>StatusField</a:t>
            </a:r>
            <a:r>
              <a:rPr lang="en-US" dirty="0" smtClean="0"/>
              <a:t>[,] </a:t>
            </a:r>
            <a:r>
              <a:rPr lang="en-US" dirty="0" err="1" smtClean="0"/>
              <a:t>mapEnemy</a:t>
            </a:r>
            <a:r>
              <a:rPr lang="en-US" dirty="0" smtClean="0"/>
              <a:t>) - </a:t>
            </a:r>
            <a:r>
              <a:rPr lang="ru-RU" dirty="0" smtClean="0"/>
              <a:t>Установить результаты после твоего удара.</a:t>
            </a:r>
            <a:endParaRPr lang="en-US" dirty="0" smtClean="0"/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err="1" smtClean="0"/>
              <a:t>SetResultAfterEnemyHit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string message, Turn </a:t>
            </a:r>
            <a:r>
              <a:rPr lang="en-US" dirty="0" err="1" smtClean="0"/>
              <a:t>whoseTurn</a:t>
            </a:r>
            <a:r>
              <a:rPr lang="en-US" dirty="0" smtClean="0"/>
              <a:t>, </a:t>
            </a:r>
            <a:r>
              <a:rPr lang="en-US" dirty="0" err="1" smtClean="0"/>
              <a:t>StatusField</a:t>
            </a:r>
            <a:r>
              <a:rPr lang="en-US" dirty="0" smtClean="0"/>
              <a:t>[,] </a:t>
            </a:r>
            <a:r>
              <a:rPr lang="en-US" dirty="0" err="1" smtClean="0"/>
              <a:t>mapYour</a:t>
            </a:r>
            <a:r>
              <a:rPr lang="en-US" dirty="0" smtClean="0"/>
              <a:t>) - </a:t>
            </a:r>
            <a:r>
              <a:rPr lang="ru-RU" dirty="0" smtClean="0"/>
              <a:t>Установить </a:t>
            </a:r>
            <a:r>
              <a:rPr lang="ru-RU" dirty="0"/>
              <a:t>результаты после удара </a:t>
            </a:r>
            <a:r>
              <a:rPr lang="ru-RU" dirty="0" smtClean="0"/>
              <a:t>врага.</a:t>
            </a:r>
            <a:endParaRPr lang="en-US" dirty="0" smtClean="0"/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err="1" smtClean="0"/>
              <a:t>GameOver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string message, Turn </a:t>
            </a:r>
            <a:r>
              <a:rPr lang="en-US" dirty="0" err="1" smtClean="0"/>
              <a:t>whoWin</a:t>
            </a:r>
            <a:r>
              <a:rPr lang="en-US" dirty="0" smtClean="0"/>
              <a:t>) - </a:t>
            </a:r>
            <a:r>
              <a:rPr lang="ru-RU" dirty="0" smtClean="0"/>
              <a:t>Игра окончена.</a:t>
            </a:r>
            <a:endParaRPr lang="en-US" dirty="0" smtClean="0"/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dirty="0" err="1" smtClean="0"/>
              <a:t>YourEnemyExit</a:t>
            </a:r>
            <a:r>
              <a:rPr lang="en-US" dirty="0" smtClean="0"/>
              <a:t>() - </a:t>
            </a:r>
            <a:r>
              <a:rPr lang="ru-RU" dirty="0" smtClean="0"/>
              <a:t>Ваш </a:t>
            </a:r>
            <a:r>
              <a:rPr lang="ru-RU" dirty="0"/>
              <a:t>враг вышел из </a:t>
            </a:r>
            <a:r>
              <a:rPr lang="ru-RU" dirty="0" smtClean="0"/>
              <a:t>игры.</a:t>
            </a:r>
          </a:p>
        </p:txBody>
      </p:sp>
    </p:spTree>
    <p:extLst>
      <p:ext uri="{BB962C8B-B14F-4D97-AF65-F5344CB8AC3E}">
        <p14:creationId xmlns:p14="http://schemas.microsoft.com/office/powerpoint/2010/main" val="27203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230</TotalTime>
  <Words>474</Words>
  <Application>Microsoft Office PowerPoint</Application>
  <PresentationFormat>Широкоэкранный</PresentationFormat>
  <Paragraphs>48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Параллакс</vt:lpstr>
      <vt:lpstr>Клиент-серверный Морской бой</vt:lpstr>
      <vt:lpstr>Графический интерфейс приложения</vt:lpstr>
      <vt:lpstr>Установка кораблей</vt:lpstr>
      <vt:lpstr>Статусы полей карты</vt:lpstr>
      <vt:lpstr>Режимы игры</vt:lpstr>
      <vt:lpstr>Общая структура приложения</vt:lpstr>
      <vt:lpstr>Структура проекта клиентской части</vt:lpstr>
      <vt:lpstr>Структура библиотеки для обмена сообщениями клиента с сервером</vt:lpstr>
      <vt:lpstr>Список методов</vt:lpstr>
      <vt:lpstr>Структура проекта серверной части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Клиент-серверный Морской бой</dc:title>
  <dc:creator>Алексей Киринюк</dc:creator>
  <cp:lastModifiedBy>Алексей Киринюк</cp:lastModifiedBy>
  <cp:revision>18</cp:revision>
  <dcterms:created xsi:type="dcterms:W3CDTF">2016-06-05T15:38:52Z</dcterms:created>
  <dcterms:modified xsi:type="dcterms:W3CDTF">2016-06-05T19:29:37Z</dcterms:modified>
</cp:coreProperties>
</file>