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3896C-B28B-4F70-8F76-E0A96A614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76E360-484C-4537-A1A2-9C0933998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045307-52B4-4962-A65A-29EF669B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3706F9-5273-441D-A7CE-A5DF1C8F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9DFF28-8A04-4B2E-87AF-87DA0E56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54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939BB-FB14-4FBE-B9E5-CB002FF4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C93E8-566D-46C8-BEAD-5BCF4A6F8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DE811-A6A8-4264-8265-FC20D251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C155FA-F6C9-4597-ADCB-88160E73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624F05-6A71-4862-80C7-843193F1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90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3BFF4E-090B-47BA-AC46-16C883A1A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6BBDF7-6708-44D4-8468-12EE6B23F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62EFEC-8A22-4AE2-95F0-1E0DCB88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E63E9E-3149-4173-8F71-FF50F651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7696D-738F-49AC-833B-E6B0293F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57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CE6F9-B7B4-4161-8C49-AE551918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554DD-B5CE-42CF-91AB-0CB1F20F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1CA8AC-2130-4516-9AE9-1862C1D7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93407F-6EDC-445E-8838-0A6ED21D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BD588C-BD6A-443B-ABE6-EAAFB4E3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24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ABF51-FAC7-42F0-AD55-B0AB9CD1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41CC38-96A5-42D2-938F-94377EDCD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5E97A9-E8D3-45AC-8771-328B78DC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12FBD9-A88E-423D-9781-92AABCE0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4D2207-7E3A-4582-8920-868B38F0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42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FC271-275D-49EA-B7F8-2A3A1CAF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F0E342-7DA9-490F-8625-B128CCB90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B431F4-D2F1-4957-9B96-71D548F3B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AFA4D6-7695-4C88-8564-77A90945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E99AD7-40EE-4FD7-BA0F-DFDFE147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049C14-9F93-4AB0-82DB-E524EBD1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16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864B3-2D7D-4F5B-9187-B9553254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846E4-7E53-464F-98FF-6D5747DE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E77267-2641-4FC9-988A-36F46689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36E5C2-5654-4B03-9D45-C3AD96EF9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C3D14F-BDEF-4071-9EF8-684B0EA4C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C03305-92F9-4497-9D99-5C73295A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7A0062-ADFB-4885-84D9-B6217417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D4163A-234D-4CA1-9BF2-5F58FEE0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8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1C55F-24EB-48E2-87F7-806B1444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B21FCCE-474D-409A-B1A7-A4FD7FC5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9644D2-CDB5-495B-9142-E5296230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DC2371-3336-46FD-B3BA-EE450D5B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54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6FB2C6-6342-43BB-8458-E97DAB79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ED93A6-1907-4A05-BEAD-EDA38DC1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603EB4-5270-4400-A0A3-C1886290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13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7680C-9E5D-4E5A-A9C0-BD951F22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515D5-A60C-4433-80F3-073F1B9A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2790B5-158B-493A-89EC-8E1B3AF0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C936C6-4043-42FD-B966-0455BD73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9D763D-AF82-4589-8C8E-3119853E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B502A4-BD09-453F-A7E4-A3B8B41F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3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60AAC-2D88-4307-9460-7FA58AB1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09616C-25C1-470D-A483-3D637CFDB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1F7C43-CA36-4227-A1FB-36CB68531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21D950-334D-4271-9579-31697DC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A1F5A5-4CD2-4F17-BCFE-95809485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C6E942-E768-44AC-BE3B-8447CD71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43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10DB4-E827-4218-B47A-9B9BADAF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81DEDC-5B9A-4400-9BD8-2E898B1A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481BF-5248-4A4D-A31F-CD3CF4491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8E9476-28C6-41CD-AA01-3253BD886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4FFB92-3277-401D-9EB0-BA988A5DB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71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E5047-305C-4D1B-A717-68778C7FF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5468"/>
            <a:ext cx="9144000" cy="1964372"/>
          </a:xfrm>
        </p:spPr>
        <p:txBody>
          <a:bodyPr>
            <a:noAutofit/>
          </a:bodyPr>
          <a:lstStyle/>
          <a:p>
            <a:r>
              <a:rPr lang="ru-RU" sz="4800">
                <a:effectLst/>
              </a:rPr>
              <a:t>Устройство для обучения незрячих чтению рельефным шрифтом «Тренажёр Брайля»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5C24CB-EC96-4911-B79C-84BAE4BB0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2743"/>
            <a:ext cx="9144000" cy="2434590"/>
          </a:xfrm>
        </p:spPr>
        <p:txBody>
          <a:bodyPr>
            <a:normAutofit/>
          </a:bodyPr>
          <a:lstStyle/>
          <a:p>
            <a:r>
              <a:rPr lang="ru-RU"/>
              <a:t>Валерий Зуев, Алексей Клопов, Евгений Самутичев, Евгений Некрасов, Иван Устюгов, Павел Лапотников</a:t>
            </a:r>
          </a:p>
          <a:p>
            <a:r>
              <a:rPr lang="ru-RU"/>
              <a:t>Санкт-Петербург</a:t>
            </a:r>
            <a:br>
              <a:rPr lang="ru-RU"/>
            </a:br>
            <a:r>
              <a:rPr lang="ru-RU"/>
              <a:t>2019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013A56-D824-400E-A983-1A6ABF6FC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02" y="1508780"/>
            <a:ext cx="4301596" cy="38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1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4266C9E8-BE55-41BA-9135-3E35238BC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" b="149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D3032-41DF-45AF-BF45-373E8D86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Завод «Контакт»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4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9C9FE2-8672-4C5A-A571-B7835FE7F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9" b="27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88D23-3791-4A64-B25B-DF4521DF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Рельефный шрифт Луи Брайля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86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A60AC3-1867-4C47-9BAE-8F1CBD8F0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66" y="468977"/>
            <a:ext cx="6323923" cy="41105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AAB15-6A9E-4AF9-A00E-73D0E65A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404040"/>
                </a:solidFill>
              </a:rPr>
              <a:t>Разработки</a:t>
            </a:r>
            <a:r>
              <a:rPr lang="en-US" sz="4000" dirty="0">
                <a:solidFill>
                  <a:srgbClr val="404040"/>
                </a:solidFill>
              </a:rPr>
              <a:t> </a:t>
            </a:r>
            <a:r>
              <a:rPr lang="en-US" sz="4000" dirty="0" err="1">
                <a:solidFill>
                  <a:srgbClr val="404040"/>
                </a:solidFill>
              </a:rPr>
              <a:t>Глеба</a:t>
            </a:r>
            <a:r>
              <a:rPr lang="en-US" sz="4000" dirty="0">
                <a:solidFill>
                  <a:srgbClr val="404040"/>
                </a:solidFill>
              </a:rPr>
              <a:t> </a:t>
            </a:r>
            <a:r>
              <a:rPr lang="en-US" sz="4000" dirty="0" err="1">
                <a:solidFill>
                  <a:srgbClr val="404040"/>
                </a:solidFill>
              </a:rPr>
              <a:t>Андреевича</a:t>
            </a:r>
            <a:r>
              <a:rPr lang="en-US" sz="4000" dirty="0">
                <a:solidFill>
                  <a:srgbClr val="404040"/>
                </a:solidFill>
              </a:rPr>
              <a:t> </a:t>
            </a:r>
            <a:r>
              <a:rPr lang="en-US" sz="4000" dirty="0" err="1">
                <a:solidFill>
                  <a:srgbClr val="404040"/>
                </a:solidFill>
              </a:rPr>
              <a:t>Мирошника</a:t>
            </a:r>
            <a:endParaRPr lang="en-US" sz="4000" dirty="0">
              <a:solidFill>
                <a:srgbClr val="40404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AD7FB6-4BBC-4EA4-8ABB-F8C6CD50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33" y="468977"/>
            <a:ext cx="2960023" cy="296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5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ezoelectric dots">
            <a:hlinkClick r:id="" action="ppaction://media"/>
            <a:extLst>
              <a:ext uri="{FF2B5EF4-FFF2-40B4-BE49-F238E27FC236}">
                <a16:creationId xmlns:a16="http://schemas.microsoft.com/office/drawing/2014/main" id="{DFED3304-D198-4707-81B5-476F2185945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97483" y="0"/>
            <a:ext cx="8397033" cy="4723224"/>
          </a:xfr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AAB15-6A9E-4AF9-A00E-73D0E65A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000" dirty="0">
                <a:solidFill>
                  <a:srgbClr val="404040"/>
                </a:solidFill>
              </a:rPr>
              <a:t>Пьезоэлектрические ячейки Брайля</a:t>
            </a:r>
            <a:endParaRPr lang="en-US" sz="4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6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4">
            <a:extLst>
              <a:ext uri="{FF2B5EF4-FFF2-40B4-BE49-F238E27FC236}">
                <a16:creationId xmlns:a16="http://schemas.microsoft.com/office/drawing/2014/main" id="{863A2594-4B85-49E5-95D3-1343177B3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55" b="-1"/>
          <a:stretch/>
        </p:blipFill>
        <p:spPr>
          <a:xfrm>
            <a:off x="-538760" y="-1360870"/>
            <a:ext cx="12730760" cy="660072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AAB15-6A9E-4AF9-A00E-73D0E65A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000" dirty="0">
                <a:solidFill>
                  <a:srgbClr val="404040"/>
                </a:solidFill>
              </a:rPr>
              <a:t>Модель нового тренажёра</a:t>
            </a:r>
            <a:endParaRPr lang="en-US" sz="4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688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</Words>
  <Application>Microsoft Office PowerPoint</Application>
  <PresentationFormat>Широкоэкранный</PresentationFormat>
  <Paragraphs>8</Paragraphs>
  <Slides>6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Устройство для обучения незрячих чтению рельефным шрифтом «Тренажёр Брайля»</vt:lpstr>
      <vt:lpstr>Завод «Контакт»</vt:lpstr>
      <vt:lpstr>Рельефный шрифт Луи Брайля</vt:lpstr>
      <vt:lpstr>Разработки Глеба Андреевича Мирошника</vt:lpstr>
      <vt:lpstr>Пьезоэлектрические ячейки Брайля</vt:lpstr>
      <vt:lpstr>Модель нового тренажёра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Устройство для обучения незрячих чтению рельефным шрифтом «Тренажёр Брайля»</dc:title>
  <dc:creator>Зуев Валерий Александрович</dc:creator>
  <cp:lastModifiedBy>Зуев Валерий Александрович</cp:lastModifiedBy>
  <cp:revision>7</cp:revision>
  <dcterms:created xsi:type="dcterms:W3CDTF">2019-02-03T08:56:04Z</dcterms:created>
  <dcterms:modified xsi:type="dcterms:W3CDTF">2019-02-03T10:49:31Z</dcterms:modified>
</cp:coreProperties>
</file>