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498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DE01A-579E-4576-9F41-8C651E5EC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80CAEA-7D5C-4B4F-B75E-25E596F4A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A04989-1632-4239-A5A0-7A800DB3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9B0-AF68-4BFE-B86F-41E4286CCF1D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A40317-85EC-42A9-85B1-BEB42D60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00012-0DD7-45DB-9A37-5130600A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9DBA-3A7E-49F7-9DA8-AA6545EC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85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00E91-A13B-4225-A09A-89DD6F25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6BEE9F-A5CC-450C-8198-EAD5212D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AD3481-C092-47F0-B0D8-971F7FE7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9B0-AF68-4BFE-B86F-41E4286CCF1D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7DC52A-B36B-4A9D-8E8F-2DF27571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0EDB79-9DD8-4871-B455-61261144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9DBA-3A7E-49F7-9DA8-AA6545EC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2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F32122-274B-44DC-8CA8-0DA457347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CD0DBC-C9BB-4BE8-AA02-20123BCC4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8041F7-072B-4BFC-A44A-DCC4AA33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9B0-AF68-4BFE-B86F-41E4286CCF1D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0595F6-F7F7-475C-B055-10A698C5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6CB43E-BAF0-407A-93A9-D01F44DF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9DBA-3A7E-49F7-9DA8-AA6545EC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52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E5C10-F29D-4F2C-8FE5-58605E98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4D7C33-E143-4E3A-B5EE-7F5054ED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9A831E-EB5F-441B-B032-F785F2BE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9B0-AF68-4BFE-B86F-41E4286CCF1D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E4D85A-CAA3-48DD-81C5-CAE0BDC8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30035-C122-466B-951B-D7FEE27B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9DBA-3A7E-49F7-9DA8-AA6545EC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6BB80-3810-4816-99AB-327EE749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BBC3B7-DCB1-4DD3-B609-4008FB8C6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F82431-2E56-4482-82ED-C1891CDF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9B0-AF68-4BFE-B86F-41E4286CCF1D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61E584-8C5D-4CBB-92F9-97BBF4D8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FD53A5-5C36-4364-A6CA-C10D521C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9DBA-3A7E-49F7-9DA8-AA6545EC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84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23856-692A-4E23-9385-1ADE0120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5A8774-3BE6-4AA6-AA87-A1D4EA965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45F22A-8CD8-44BD-B512-CC5406BFB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1BE67D-4EB8-4BEE-A6AB-37B378C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9B0-AF68-4BFE-B86F-41E4286CCF1D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A448C9-1DE6-40E8-A935-5C885C0D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E97FB4-4806-4EE0-95DB-4A18284D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9DBA-3A7E-49F7-9DA8-AA6545EC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41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BC978-75A6-4E37-AE9B-14ECFBE6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3E5688-8050-4C7B-8770-285983E9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046754-DC8B-4AF6-B5AC-785046619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FCA4682-37D8-4F12-B286-B1F99369D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0D2DF6-A55D-4756-BF23-4665AEB78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AC7234-F0CB-4002-8576-D42E9330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9B0-AF68-4BFE-B86F-41E4286CCF1D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8C089F-17E7-4F78-A0BB-301387AF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55E37B-C9D9-4714-ADEA-0A8C525F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9DBA-3A7E-49F7-9DA8-AA6545EC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09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4B245-EB97-4E7F-ACB9-2E75F1E7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567FBA-6A59-43DC-831B-0556CCB1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9B0-AF68-4BFE-B86F-41E4286CCF1D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0F132F-7C3F-4F5D-9C7C-BD8E77AD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687AAD-BB64-474E-A488-084BE0DF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9DBA-3A7E-49F7-9DA8-AA6545EC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66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968B0C-10B6-49DB-850E-F3B1C4C1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9B0-AF68-4BFE-B86F-41E4286CCF1D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045612-5D09-4A93-AAC3-98C822B0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6A1D36-CE7D-48E8-9A9E-7F3F0D70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9DBA-3A7E-49F7-9DA8-AA6545EC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39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4EF9F-6C0E-4488-B550-EA6892A3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A87E0-A998-4ECE-86B5-C9426F000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D13312-63A0-495D-AB3D-DEAB596C6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2D4C4E-0E0F-4E58-8008-B1A09B68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9B0-AF68-4BFE-B86F-41E4286CCF1D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7035F9-1325-4161-8CEE-FE5CEECC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F9008D-D2E6-4DF4-8363-431B611A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9DBA-3A7E-49F7-9DA8-AA6545EC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07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FBDB4-4964-43D4-9E54-F43E5ABE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45403A-F298-4B0C-BF39-D31D2C76F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77FCD8-C275-4116-B37E-30D87434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8CF9BF-A51B-4385-800E-8C5D1C4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9B0-AF68-4BFE-B86F-41E4286CCF1D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52AFFD-2F62-4543-A058-567D4569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196E34-D2AD-4C61-9BD0-A0AB58E9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9DBA-3A7E-49F7-9DA8-AA6545EC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64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1F2FA-7793-493D-BD2B-F9E40633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BC8BA4-26C8-4B3B-9495-6F3F40CE9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127C6-E063-4691-B214-12A89BC07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B9B0-AF68-4BFE-B86F-41E4286CCF1D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1CD652-6A45-43A1-A563-D3DEAEF9E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4D629-2B08-40BB-822D-BE732FFAF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9DBA-3A7E-49F7-9DA8-AA6545EC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2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25;p15">
            <a:extLst>
              <a:ext uri="{FF2B5EF4-FFF2-40B4-BE49-F238E27FC236}">
                <a16:creationId xmlns:a16="http://schemas.microsoft.com/office/drawing/2014/main" id="{17C5E2E0-B640-40A8-A7A0-48311D098D42}"/>
              </a:ext>
            </a:extLst>
          </p:cNvPr>
          <p:cNvGrpSpPr/>
          <p:nvPr/>
        </p:nvGrpSpPr>
        <p:grpSpPr>
          <a:xfrm>
            <a:off x="2340108" y="876300"/>
            <a:ext cx="8327892" cy="4902200"/>
            <a:chOff x="631595" y="2166657"/>
            <a:chExt cx="5727491" cy="3344145"/>
          </a:xfrm>
        </p:grpSpPr>
        <p:grpSp>
          <p:nvGrpSpPr>
            <p:cNvPr id="5" name="Google Shape;126;p15">
              <a:extLst>
                <a:ext uri="{FF2B5EF4-FFF2-40B4-BE49-F238E27FC236}">
                  <a16:creationId xmlns:a16="http://schemas.microsoft.com/office/drawing/2014/main" id="{F14AF1CB-E624-4E9C-99B7-AB2CE4828326}"/>
                </a:ext>
              </a:extLst>
            </p:cNvPr>
            <p:cNvGrpSpPr/>
            <p:nvPr/>
          </p:nvGrpSpPr>
          <p:grpSpPr>
            <a:xfrm>
              <a:off x="631595" y="2166657"/>
              <a:ext cx="5727491" cy="3344145"/>
              <a:chOff x="1829694" y="2361526"/>
              <a:chExt cx="5727491" cy="3344145"/>
            </a:xfrm>
          </p:grpSpPr>
          <p:grpSp>
            <p:nvGrpSpPr>
              <p:cNvPr id="18" name="Google Shape;127;p15">
                <a:extLst>
                  <a:ext uri="{FF2B5EF4-FFF2-40B4-BE49-F238E27FC236}">
                    <a16:creationId xmlns:a16="http://schemas.microsoft.com/office/drawing/2014/main" id="{8FBA1135-6874-47E0-B7E6-3C15F751DF8E}"/>
                  </a:ext>
                </a:extLst>
              </p:cNvPr>
              <p:cNvGrpSpPr/>
              <p:nvPr/>
            </p:nvGrpSpPr>
            <p:grpSpPr>
              <a:xfrm>
                <a:off x="1829694" y="2420888"/>
                <a:ext cx="5297863" cy="3284783"/>
                <a:chOff x="1650417" y="2478346"/>
                <a:chExt cx="5297863" cy="3284783"/>
              </a:xfrm>
            </p:grpSpPr>
            <p:sp>
              <p:nvSpPr>
                <p:cNvPr id="41" name="Google Shape;128;p15">
                  <a:extLst>
                    <a:ext uri="{FF2B5EF4-FFF2-40B4-BE49-F238E27FC236}">
                      <a16:creationId xmlns:a16="http://schemas.microsoft.com/office/drawing/2014/main" id="{23F471AB-FAF9-479C-BD1E-DDB0416CB96B}"/>
                    </a:ext>
                  </a:extLst>
                </p:cNvPr>
                <p:cNvSpPr/>
                <p:nvPr/>
              </p:nvSpPr>
              <p:spPr>
                <a:xfrm>
                  <a:off x="1691680" y="3140968"/>
                  <a:ext cx="5256584" cy="2592288"/>
                </a:xfrm>
                <a:prstGeom prst="rect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" name="Google Shape;129;p15">
                  <a:extLst>
                    <a:ext uri="{FF2B5EF4-FFF2-40B4-BE49-F238E27FC236}">
                      <a16:creationId xmlns:a16="http://schemas.microsoft.com/office/drawing/2014/main" id="{0BD71E92-BED9-4F82-89F1-38D83E443A34}"/>
                    </a:ext>
                  </a:extLst>
                </p:cNvPr>
                <p:cNvCxnSpPr/>
                <p:nvPr/>
              </p:nvCxnSpPr>
              <p:spPr>
                <a:xfrm>
                  <a:off x="1650417" y="3766556"/>
                  <a:ext cx="5256584" cy="952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3" name="Google Shape;130;p15">
                  <a:extLst>
                    <a:ext uri="{FF2B5EF4-FFF2-40B4-BE49-F238E27FC236}">
                      <a16:creationId xmlns:a16="http://schemas.microsoft.com/office/drawing/2014/main" id="{BCCD7B9D-4282-46B2-BCEA-2D026773DB66}"/>
                    </a:ext>
                  </a:extLst>
                </p:cNvPr>
                <p:cNvCxnSpPr>
                  <a:cxnSpLocks/>
                  <a:stCxn id="41" idx="0"/>
                  <a:endCxn id="41" idx="2"/>
                </p:cNvCxnSpPr>
                <p:nvPr/>
              </p:nvCxnSpPr>
              <p:spPr>
                <a:xfrm>
                  <a:off x="4319972" y="3140968"/>
                  <a:ext cx="0" cy="25923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4" name="Google Shape;131;p15">
                  <a:extLst>
                    <a:ext uri="{FF2B5EF4-FFF2-40B4-BE49-F238E27FC236}">
                      <a16:creationId xmlns:a16="http://schemas.microsoft.com/office/drawing/2014/main" id="{7515E85F-241A-4193-A6BB-CD4EDC2A2392}"/>
                    </a:ext>
                  </a:extLst>
                </p:cNvPr>
                <p:cNvCxnSpPr/>
                <p:nvPr/>
              </p:nvCxnSpPr>
              <p:spPr>
                <a:xfrm>
                  <a:off x="5647773" y="2478346"/>
                  <a:ext cx="1943" cy="3284783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5" name="Google Shape;132;p15">
                  <a:extLst>
                    <a:ext uri="{FF2B5EF4-FFF2-40B4-BE49-F238E27FC236}">
                      <a16:creationId xmlns:a16="http://schemas.microsoft.com/office/drawing/2014/main" id="{7C6CBD4F-D6BE-44A3-9DBE-F2AF544145AA}"/>
                    </a:ext>
                  </a:extLst>
                </p:cNvPr>
                <p:cNvCxnSpPr/>
                <p:nvPr/>
              </p:nvCxnSpPr>
              <p:spPr>
                <a:xfrm>
                  <a:off x="2985420" y="3140968"/>
                  <a:ext cx="0" cy="2592288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" name="Google Shape;133;p15">
                  <a:extLst>
                    <a:ext uri="{FF2B5EF4-FFF2-40B4-BE49-F238E27FC236}">
                      <a16:creationId xmlns:a16="http://schemas.microsoft.com/office/drawing/2014/main" id="{F2F2C0C0-5E31-42FC-B5EC-042870FFFBCC}"/>
                    </a:ext>
                  </a:extLst>
                </p:cNvPr>
                <p:cNvCxnSpPr>
                  <a:cxnSpLocks/>
                  <a:stCxn id="41" idx="1"/>
                  <a:endCxn id="41" idx="3"/>
                </p:cNvCxnSpPr>
                <p:nvPr/>
              </p:nvCxnSpPr>
              <p:spPr>
                <a:xfrm>
                  <a:off x="1691680" y="4437112"/>
                  <a:ext cx="5256600" cy="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7" name="Google Shape;134;p15">
                  <a:extLst>
                    <a:ext uri="{FF2B5EF4-FFF2-40B4-BE49-F238E27FC236}">
                      <a16:creationId xmlns:a16="http://schemas.microsoft.com/office/drawing/2014/main" id="{7C975621-E8C0-4E14-A5E3-50B1C9751F96}"/>
                    </a:ext>
                  </a:extLst>
                </p:cNvPr>
                <p:cNvCxnSpPr/>
                <p:nvPr/>
              </p:nvCxnSpPr>
              <p:spPr>
                <a:xfrm>
                  <a:off x="1691680" y="5083280"/>
                  <a:ext cx="5256584" cy="952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9" name="Google Shape;135;p15">
                <a:extLst>
                  <a:ext uri="{FF2B5EF4-FFF2-40B4-BE49-F238E27FC236}">
                    <a16:creationId xmlns:a16="http://schemas.microsoft.com/office/drawing/2014/main" id="{8EC9719E-523F-4FAD-BA10-9FA7779ECE09}"/>
                  </a:ext>
                </a:extLst>
              </p:cNvPr>
              <p:cNvCxnSpPr/>
              <p:nvPr/>
            </p:nvCxnSpPr>
            <p:spPr>
              <a:xfrm rot="10800000">
                <a:off x="1868553" y="2361526"/>
                <a:ext cx="0" cy="3314272"/>
              </a:xfrm>
              <a:prstGeom prst="straightConnector1">
                <a:avLst/>
              </a:prstGeom>
              <a:noFill/>
              <a:ln w="57150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0" name="Google Shape;136;p15">
                <a:extLst>
                  <a:ext uri="{FF2B5EF4-FFF2-40B4-BE49-F238E27FC236}">
                    <a16:creationId xmlns:a16="http://schemas.microsoft.com/office/drawing/2014/main" id="{970514C4-0036-409C-9E4B-5880BDFEE3D2}"/>
                  </a:ext>
                </a:extLst>
              </p:cNvPr>
              <p:cNvCxnSpPr/>
              <p:nvPr/>
            </p:nvCxnSpPr>
            <p:spPr>
              <a:xfrm>
                <a:off x="1868553" y="5673894"/>
                <a:ext cx="5688632" cy="0"/>
              </a:xfrm>
              <a:prstGeom prst="straightConnector1">
                <a:avLst/>
              </a:prstGeom>
              <a:noFill/>
              <a:ln w="57150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1" name="Google Shape;137;p15">
                <a:extLst>
                  <a:ext uri="{FF2B5EF4-FFF2-40B4-BE49-F238E27FC236}">
                    <a16:creationId xmlns:a16="http://schemas.microsoft.com/office/drawing/2014/main" id="{BAA330C5-1F57-4D5E-BA81-4E2ADEF05F43}"/>
                  </a:ext>
                </a:extLst>
              </p:cNvPr>
              <p:cNvSpPr txBox="1"/>
              <p:nvPr/>
            </p:nvSpPr>
            <p:spPr>
              <a:xfrm>
                <a:off x="1977030" y="2390481"/>
                <a:ext cx="4208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dirty="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Y</a:t>
                </a:r>
                <a:endParaRPr sz="1800" b="1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2" name="Google Shape;138;p15">
                <a:extLst>
                  <a:ext uri="{FF2B5EF4-FFF2-40B4-BE49-F238E27FC236}">
                    <a16:creationId xmlns:a16="http://schemas.microsoft.com/office/drawing/2014/main" id="{2405AA31-3247-4C2D-A79F-13532207264A}"/>
                  </a:ext>
                </a:extLst>
              </p:cNvPr>
              <p:cNvSpPr txBox="1"/>
              <p:nvPr/>
            </p:nvSpPr>
            <p:spPr>
              <a:xfrm>
                <a:off x="3240188" y="5155639"/>
                <a:ext cx="14401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(2, 1)</a:t>
                </a:r>
                <a:endParaRPr sz="18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3" name="Google Shape;139;p15">
                <a:extLst>
                  <a:ext uri="{FF2B5EF4-FFF2-40B4-BE49-F238E27FC236}">
                    <a16:creationId xmlns:a16="http://schemas.microsoft.com/office/drawing/2014/main" id="{9BC095DE-112C-4844-B87C-FD0455D0BBD4}"/>
                  </a:ext>
                </a:extLst>
              </p:cNvPr>
              <p:cNvSpPr txBox="1"/>
              <p:nvPr/>
            </p:nvSpPr>
            <p:spPr>
              <a:xfrm>
                <a:off x="4624168" y="5165668"/>
                <a:ext cx="14401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(3, 1)</a:t>
                </a:r>
                <a:endParaRPr sz="18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5" name="Google Shape;141;p15">
                <a:extLst>
                  <a:ext uri="{FF2B5EF4-FFF2-40B4-BE49-F238E27FC236}">
                    <a16:creationId xmlns:a16="http://schemas.microsoft.com/office/drawing/2014/main" id="{70A0E784-5BBA-4131-9FA7-BCACD28EAF86}"/>
                  </a:ext>
                </a:extLst>
              </p:cNvPr>
              <p:cNvSpPr txBox="1"/>
              <p:nvPr/>
            </p:nvSpPr>
            <p:spPr>
              <a:xfrm>
                <a:off x="2050977" y="4525863"/>
                <a:ext cx="14401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(1, 2)</a:t>
                </a:r>
                <a:endParaRPr sz="18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6" name="Google Shape;142;p15">
                <a:extLst>
                  <a:ext uri="{FF2B5EF4-FFF2-40B4-BE49-F238E27FC236}">
                    <a16:creationId xmlns:a16="http://schemas.microsoft.com/office/drawing/2014/main" id="{9E3DBBA5-C2A3-414D-ADAB-E63D007592E3}"/>
                  </a:ext>
                </a:extLst>
              </p:cNvPr>
              <p:cNvSpPr txBox="1"/>
              <p:nvPr/>
            </p:nvSpPr>
            <p:spPr>
              <a:xfrm>
                <a:off x="2050977" y="3870309"/>
                <a:ext cx="14401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(1, 3)</a:t>
                </a:r>
                <a:endParaRPr sz="18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7" name="Google Shape;143;p15">
                <a:extLst>
                  <a:ext uri="{FF2B5EF4-FFF2-40B4-BE49-F238E27FC236}">
                    <a16:creationId xmlns:a16="http://schemas.microsoft.com/office/drawing/2014/main" id="{C20A0E81-03F5-414E-98A5-ACD806B8B8C9}"/>
                  </a:ext>
                </a:extLst>
              </p:cNvPr>
              <p:cNvSpPr txBox="1"/>
              <p:nvPr/>
            </p:nvSpPr>
            <p:spPr>
              <a:xfrm>
                <a:off x="2061525" y="3257273"/>
                <a:ext cx="14401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dirty="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(1, 4)</a:t>
                </a:r>
                <a:endParaRPr sz="1800" b="1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6" name="Google Shape;156;p15">
              <a:extLst>
                <a:ext uri="{FF2B5EF4-FFF2-40B4-BE49-F238E27FC236}">
                  <a16:creationId xmlns:a16="http://schemas.microsoft.com/office/drawing/2014/main" id="{A880F795-C001-4671-8918-AB79782370D7}"/>
                </a:ext>
              </a:extLst>
            </p:cNvPr>
            <p:cNvSpPr txBox="1"/>
            <p:nvPr/>
          </p:nvSpPr>
          <p:spPr>
            <a:xfrm>
              <a:off x="856468" y="4941602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(1, 1)</a:t>
              </a:r>
              <a:endParaRPr sz="1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" name="Google Shape;157;p15">
              <a:extLst>
                <a:ext uri="{FF2B5EF4-FFF2-40B4-BE49-F238E27FC236}">
                  <a16:creationId xmlns:a16="http://schemas.microsoft.com/office/drawing/2014/main" id="{48D0822F-F942-4932-A4CF-A822C695EDE6}"/>
                </a:ext>
              </a:extLst>
            </p:cNvPr>
            <p:cNvSpPr txBox="1"/>
            <p:nvPr/>
          </p:nvSpPr>
          <p:spPr>
            <a:xfrm>
              <a:off x="4836430" y="4968896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(4, 1)</a:t>
              </a:r>
              <a:endParaRPr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" name="Google Shape;158;p15">
              <a:extLst>
                <a:ext uri="{FF2B5EF4-FFF2-40B4-BE49-F238E27FC236}">
                  <a16:creationId xmlns:a16="http://schemas.microsoft.com/office/drawing/2014/main" id="{7A13AADA-17D5-4925-A928-CB0B0231BB9B}"/>
                </a:ext>
              </a:extLst>
            </p:cNvPr>
            <p:cNvSpPr txBox="1"/>
            <p:nvPr/>
          </p:nvSpPr>
          <p:spPr>
            <a:xfrm>
              <a:off x="2076511" y="4336374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(2, 2)</a:t>
              </a:r>
              <a:endParaRPr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" name="Google Shape;159;p15">
              <a:extLst>
                <a:ext uri="{FF2B5EF4-FFF2-40B4-BE49-F238E27FC236}">
                  <a16:creationId xmlns:a16="http://schemas.microsoft.com/office/drawing/2014/main" id="{E2DFCD46-DD1E-4DB8-B0A5-2E222D4564C7}"/>
                </a:ext>
              </a:extLst>
            </p:cNvPr>
            <p:cNvSpPr txBox="1"/>
            <p:nvPr/>
          </p:nvSpPr>
          <p:spPr>
            <a:xfrm>
              <a:off x="3426069" y="4326428"/>
              <a:ext cx="9533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(3, 2)</a:t>
              </a:r>
              <a:endParaRPr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" name="Google Shape;160;p15">
              <a:extLst>
                <a:ext uri="{FF2B5EF4-FFF2-40B4-BE49-F238E27FC236}">
                  <a16:creationId xmlns:a16="http://schemas.microsoft.com/office/drawing/2014/main" id="{A41F43CC-878C-4560-9B77-3441AA521ABC}"/>
                </a:ext>
              </a:extLst>
            </p:cNvPr>
            <p:cNvSpPr txBox="1"/>
            <p:nvPr/>
          </p:nvSpPr>
          <p:spPr>
            <a:xfrm>
              <a:off x="4738863" y="4295796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(4, 2)</a:t>
              </a:r>
              <a:endParaRPr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" name="Google Shape;161;p15">
              <a:extLst>
                <a:ext uri="{FF2B5EF4-FFF2-40B4-BE49-F238E27FC236}">
                  <a16:creationId xmlns:a16="http://schemas.microsoft.com/office/drawing/2014/main" id="{4774B918-6079-4F10-AC83-F676CAD7A2A6}"/>
                </a:ext>
              </a:extLst>
            </p:cNvPr>
            <p:cNvSpPr txBox="1"/>
            <p:nvPr/>
          </p:nvSpPr>
          <p:spPr>
            <a:xfrm>
              <a:off x="2055760" y="3657925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(2, 3)</a:t>
              </a:r>
              <a:endParaRPr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62;p15">
              <a:extLst>
                <a:ext uri="{FF2B5EF4-FFF2-40B4-BE49-F238E27FC236}">
                  <a16:creationId xmlns:a16="http://schemas.microsoft.com/office/drawing/2014/main" id="{54B1AC68-070C-4609-827C-876A5CABA8F3}"/>
                </a:ext>
              </a:extLst>
            </p:cNvPr>
            <p:cNvSpPr txBox="1"/>
            <p:nvPr/>
          </p:nvSpPr>
          <p:spPr>
            <a:xfrm>
              <a:off x="2106810" y="3052375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(2, 4)</a:t>
              </a:r>
              <a:endParaRPr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63;p15">
              <a:extLst>
                <a:ext uri="{FF2B5EF4-FFF2-40B4-BE49-F238E27FC236}">
                  <a16:creationId xmlns:a16="http://schemas.microsoft.com/office/drawing/2014/main" id="{791E739B-A2AA-446F-AABC-7988DF1D198C}"/>
                </a:ext>
              </a:extLst>
            </p:cNvPr>
            <p:cNvSpPr txBox="1"/>
            <p:nvPr/>
          </p:nvSpPr>
          <p:spPr>
            <a:xfrm>
              <a:off x="3440315" y="3666137"/>
              <a:ext cx="9533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(3, 3)</a:t>
              </a:r>
              <a:endParaRPr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" name="Google Shape;164;p15">
              <a:extLst>
                <a:ext uri="{FF2B5EF4-FFF2-40B4-BE49-F238E27FC236}">
                  <a16:creationId xmlns:a16="http://schemas.microsoft.com/office/drawing/2014/main" id="{24043B26-343A-4BF4-A0D6-2E96AEB43707}"/>
                </a:ext>
              </a:extLst>
            </p:cNvPr>
            <p:cNvSpPr txBox="1"/>
            <p:nvPr/>
          </p:nvSpPr>
          <p:spPr>
            <a:xfrm>
              <a:off x="3432843" y="3003764"/>
              <a:ext cx="9533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(3, 4)</a:t>
              </a:r>
              <a:endParaRPr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" name="Google Shape;165;p15">
              <a:extLst>
                <a:ext uri="{FF2B5EF4-FFF2-40B4-BE49-F238E27FC236}">
                  <a16:creationId xmlns:a16="http://schemas.microsoft.com/office/drawing/2014/main" id="{AC37E9C8-F2ED-449E-AB10-71B5E2C4951F}"/>
                </a:ext>
              </a:extLst>
            </p:cNvPr>
            <p:cNvSpPr txBox="1"/>
            <p:nvPr/>
          </p:nvSpPr>
          <p:spPr>
            <a:xfrm>
              <a:off x="4738863" y="3668755"/>
              <a:ext cx="9533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(4, 3)</a:t>
              </a:r>
              <a:endParaRPr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" name="Google Shape;166;p15">
              <a:extLst>
                <a:ext uri="{FF2B5EF4-FFF2-40B4-BE49-F238E27FC236}">
                  <a16:creationId xmlns:a16="http://schemas.microsoft.com/office/drawing/2014/main" id="{F4D9AC6D-531F-4625-BFAA-DA0EE77DE7B1}"/>
                </a:ext>
              </a:extLst>
            </p:cNvPr>
            <p:cNvSpPr txBox="1"/>
            <p:nvPr/>
          </p:nvSpPr>
          <p:spPr>
            <a:xfrm>
              <a:off x="4762229" y="3022588"/>
              <a:ext cx="9533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(4, 4)</a:t>
              </a:r>
              <a:endParaRPr sz="1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A740E034-6304-4502-A6F2-E6F7A6EB1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69571" y="3959459"/>
            <a:ext cx="651844" cy="766875"/>
          </a:xfrm>
          <a:prstGeom prst="rect">
            <a:avLst/>
          </a:prstGeom>
        </p:spPr>
      </p:pic>
      <p:sp>
        <p:nvSpPr>
          <p:cNvPr id="49" name="Google Shape;137;p15">
            <a:extLst>
              <a:ext uri="{FF2B5EF4-FFF2-40B4-BE49-F238E27FC236}">
                <a16:creationId xmlns:a16="http://schemas.microsoft.com/office/drawing/2014/main" id="{3C8ED74E-2CAF-4D2A-B974-CEE90890FE25}"/>
              </a:ext>
            </a:extLst>
          </p:cNvPr>
          <p:cNvSpPr txBox="1"/>
          <p:nvPr/>
        </p:nvSpPr>
        <p:spPr>
          <a:xfrm>
            <a:off x="10306611" y="5237094"/>
            <a:ext cx="611993" cy="54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endParaRPr sz="18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8061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85185E-6 L 0.47279 -0.00301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1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78 -0.00301 L 0.46914 -0.2891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82</Words>
  <Application>Microsoft Office PowerPoint</Application>
  <PresentationFormat>Широкоэкранный</PresentationFormat>
  <Paragraphs>18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Alexey Kochnov</dc:creator>
  <cp:lastModifiedBy>Alexey Kochnov</cp:lastModifiedBy>
  <cp:revision>5</cp:revision>
  <dcterms:created xsi:type="dcterms:W3CDTF">2018-12-23T19:16:25Z</dcterms:created>
  <dcterms:modified xsi:type="dcterms:W3CDTF">2019-01-10T19:52:28Z</dcterms:modified>
</cp:coreProperties>
</file>