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B5A-0A0D-4868-AB7B-7E838F05E76A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9BE-E3FD-4A4C-881E-B0CB35DBA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7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B5A-0A0D-4868-AB7B-7E838F05E76A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9BE-E3FD-4A4C-881E-B0CB35DBA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7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B5A-0A0D-4868-AB7B-7E838F05E76A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9BE-E3FD-4A4C-881E-B0CB35DBA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4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B5A-0A0D-4868-AB7B-7E838F05E76A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9BE-E3FD-4A4C-881E-B0CB35DBA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9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B5A-0A0D-4868-AB7B-7E838F05E76A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9BE-E3FD-4A4C-881E-B0CB35DBA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6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B5A-0A0D-4868-AB7B-7E838F05E76A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9BE-E3FD-4A4C-881E-B0CB35DBA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0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B5A-0A0D-4868-AB7B-7E838F05E76A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9BE-E3FD-4A4C-881E-B0CB35DBA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7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B5A-0A0D-4868-AB7B-7E838F05E76A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9BE-E3FD-4A4C-881E-B0CB35DBA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0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B5A-0A0D-4868-AB7B-7E838F05E76A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9BE-E3FD-4A4C-881E-B0CB35DBA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4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B5A-0A0D-4868-AB7B-7E838F05E76A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9BE-E3FD-4A4C-881E-B0CB35DBA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3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9B5A-0A0D-4868-AB7B-7E838F05E76A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9BE-E3FD-4A4C-881E-B0CB35DBA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F9B5A-0A0D-4868-AB7B-7E838F05E76A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19BE-E3FD-4A4C-881E-B0CB35DBA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00"/>
            <a:ext cx="11998036" cy="674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80408" y="3639909"/>
            <a:ext cx="10063795" cy="135287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400" b="1" i="1" dirty="0" smtClean="0">
                <a:solidFill>
                  <a:srgbClr val="002060"/>
                </a:solidFill>
              </a:rPr>
              <a:t>Мастер </a:t>
            </a:r>
            <a:r>
              <a:rPr lang="ru-RU" sz="4400" b="1" i="1" dirty="0">
                <a:solidFill>
                  <a:srgbClr val="002060"/>
                </a:solidFill>
              </a:rPr>
              <a:t>- класс </a:t>
            </a:r>
            <a:r>
              <a:rPr lang="ru-RU" sz="4400" b="1" i="1" dirty="0" smtClean="0">
                <a:solidFill>
                  <a:srgbClr val="002060"/>
                </a:solidFill>
              </a:rPr>
              <a:t>на </a:t>
            </a:r>
            <a:r>
              <a:rPr lang="ru-RU" sz="4400" b="1" i="1" dirty="0">
                <a:solidFill>
                  <a:srgbClr val="002060"/>
                </a:solidFill>
              </a:rPr>
              <a:t>тему: «Создание веб страницы с помощью HTML</a:t>
            </a:r>
            <a:r>
              <a:rPr lang="ru-RU" sz="4400" b="1" i="1" dirty="0" smtClean="0">
                <a:solidFill>
                  <a:srgbClr val="002060"/>
                </a:solidFill>
              </a:rPr>
              <a:t>»</a:t>
            </a:r>
            <a:endParaRPr lang="ru-RU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ТЕХНИКА </a:t>
            </a:r>
            <a:r>
              <a:rPr lang="ru-RU" b="1" dirty="0" smtClean="0">
                <a:solidFill>
                  <a:srgbClr val="002060"/>
                </a:solidFill>
              </a:rPr>
              <a:t>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2060"/>
                </a:solidFill>
              </a:rPr>
              <a:t>- </a:t>
            </a:r>
            <a:r>
              <a:rPr lang="ru-RU" dirty="0">
                <a:solidFill>
                  <a:srgbClr val="002060"/>
                </a:solidFill>
              </a:rPr>
              <a:t>не включать/выключать без разрешения оборудование;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- не трогать провода и разъемы (возможно поражение электрическим током);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- не допускать порчи оборудования;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- не работать в верхней одежде;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- не прыгать, не бегать (не пылить);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- не шуметь. </a:t>
            </a:r>
            <a:br>
              <a:rPr lang="ru-RU" dirty="0">
                <a:solidFill>
                  <a:srgbClr val="002060"/>
                </a:solidFill>
              </a:rPr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002060"/>
                </a:solidFill>
              </a:rPr>
              <a:t>строго запрещается:</a:t>
            </a:r>
            <a:r>
              <a:rPr lang="ru-RU" dirty="0" smtClean="0">
                <a:solidFill>
                  <a:srgbClr val="002060"/>
                </a:solidFill>
              </a:rPr>
              <a:t/>
            </a:r>
            <a:br>
              <a:rPr lang="ru-RU" dirty="0" smtClean="0">
                <a:solidFill>
                  <a:srgbClr val="002060"/>
                </a:solidFill>
              </a:rPr>
            </a:br>
            <a:r>
              <a:rPr lang="ru-RU" dirty="0" smtClean="0">
                <a:solidFill>
                  <a:srgbClr val="002060"/>
                </a:solidFill>
              </a:rPr>
              <a:t>- трогать разъемы соединительных кабелей; </a:t>
            </a:r>
            <a:br>
              <a:rPr lang="ru-RU" dirty="0" smtClean="0">
                <a:solidFill>
                  <a:srgbClr val="002060"/>
                </a:solidFill>
              </a:rPr>
            </a:br>
            <a:r>
              <a:rPr lang="ru-RU" dirty="0" smtClean="0">
                <a:solidFill>
                  <a:srgbClr val="002060"/>
                </a:solidFill>
              </a:rPr>
              <a:t>- прикасаться к питающим проводам и устройствам заземления; </a:t>
            </a:r>
            <a:br>
              <a:rPr lang="ru-RU" dirty="0" smtClean="0">
                <a:solidFill>
                  <a:srgbClr val="002060"/>
                </a:solidFill>
              </a:rPr>
            </a:br>
            <a:r>
              <a:rPr lang="ru-RU" dirty="0" smtClean="0">
                <a:solidFill>
                  <a:srgbClr val="002060"/>
                </a:solidFill>
              </a:rPr>
              <a:t>- прикасаться к экрану и тыльной стороне монитора; </a:t>
            </a:r>
            <a:br>
              <a:rPr lang="ru-RU" dirty="0" smtClean="0">
                <a:solidFill>
                  <a:srgbClr val="002060"/>
                </a:solidFill>
              </a:rPr>
            </a:br>
            <a:r>
              <a:rPr lang="ru-RU" dirty="0" smtClean="0">
                <a:solidFill>
                  <a:srgbClr val="002060"/>
                </a:solidFill>
              </a:rPr>
              <a:t>- включать и отключать аппаратуру без указания преподавателя; </a:t>
            </a:r>
            <a:br>
              <a:rPr lang="ru-RU" dirty="0" smtClean="0">
                <a:solidFill>
                  <a:srgbClr val="002060"/>
                </a:solidFill>
              </a:rPr>
            </a:br>
            <a:r>
              <a:rPr lang="ru-RU" dirty="0" smtClean="0">
                <a:solidFill>
                  <a:srgbClr val="002060"/>
                </a:solidFill>
              </a:rPr>
              <a:t>- работать во влажной одежде и влажными руками;</a:t>
            </a:r>
            <a:br>
              <a:rPr lang="ru-RU" dirty="0" smtClean="0">
                <a:solidFill>
                  <a:srgbClr val="002060"/>
                </a:solidFill>
              </a:rPr>
            </a:br>
            <a:r>
              <a:rPr lang="ru-RU" dirty="0" smtClean="0">
                <a:solidFill>
                  <a:srgbClr val="002060"/>
                </a:solidFill>
              </a:rPr>
              <a:t>- класть диск, книги, тетради на монитор и клавиатуру. </a:t>
            </a:r>
            <a:br>
              <a:rPr lang="ru-RU" dirty="0" smtClean="0">
                <a:solidFill>
                  <a:srgbClr val="002060"/>
                </a:solidFill>
              </a:rPr>
            </a:br>
            <a:r>
              <a:rPr lang="ru-RU" dirty="0" smtClean="0">
                <a:solidFill>
                  <a:srgbClr val="002060"/>
                </a:solidFill>
              </a:rPr>
              <a:t>Все задания выполнять только с разрешения преподавателя.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4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5235" y="778271"/>
            <a:ext cx="10543309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В каком году состоялся первый сеанс связи в Интернете?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56195"/>
              </p:ext>
            </p:extLst>
          </p:nvPr>
        </p:nvGraphicFramePr>
        <p:xfrm>
          <a:off x="1025234" y="1712800"/>
          <a:ext cx="10543309" cy="630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3309">
                  <a:extLst>
                    <a:ext uri="{9D8B030D-6E8A-4147-A177-3AD203B41FA5}">
                      <a16:colId xmlns:a16="http://schemas.microsoft.com/office/drawing/2014/main" xmlns="" val="36525031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600" dirty="0">
                          <a:effectLst/>
                        </a:rPr>
                        <a:t>Первый сеанс связи состоялся 29 октября 1969 года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14191889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025234" y="2656470"/>
            <a:ext cx="1054330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каком году появилась Всемирная паутина </a:t>
            </a:r>
            <a:endParaRPr lang="ru-RU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World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Wide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WWW)?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25234" y="3798562"/>
            <a:ext cx="10543309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Система передачи данных 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World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Wide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, WWW появилась в </a:t>
            </a:r>
            <a:endParaRPr lang="ru-RU" sz="2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1995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году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7199" y="431861"/>
            <a:ext cx="112498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Дайте определение сайта?</a:t>
            </a:r>
            <a:endParaRPr lang="ru-RU" sz="3600" b="1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199" y="1318552"/>
            <a:ext cx="1124989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Сайт –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 набор страниц, связанных между собой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2082132"/>
            <a:ext cx="112498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Что такое тег?</a:t>
            </a:r>
            <a:endParaRPr lang="ru-RU" sz="36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72480"/>
              </p:ext>
            </p:extLst>
          </p:nvPr>
        </p:nvGraphicFramePr>
        <p:xfrm>
          <a:off x="457198" y="2949734"/>
          <a:ext cx="11249891" cy="2944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49891">
                  <a:extLst>
                    <a:ext uri="{9D8B030D-6E8A-4147-A177-3AD203B41FA5}">
                      <a16:colId xmlns:a16="http://schemas.microsoft.com/office/drawing/2014/main" xmlns="" val="3934763269"/>
                    </a:ext>
                  </a:extLst>
                </a:gridCol>
              </a:tblGrid>
              <a:tr h="26336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Тег – оформленная единица HTML-кода. Например, &lt;</a:t>
                      </a:r>
                      <a:r>
                        <a:rPr lang="ru-RU" sz="2800" dirty="0" err="1" smtClean="0">
                          <a:effectLst/>
                        </a:rPr>
                        <a:t>html</a:t>
                      </a:r>
                      <a:r>
                        <a:rPr lang="ru-RU" sz="2800" dirty="0" smtClean="0">
                          <a:effectLst/>
                        </a:rPr>
                        <a:t>&gt;, </a:t>
                      </a:r>
                      <a:r>
                        <a:rPr lang="ru-RU" sz="2800" dirty="0">
                          <a:effectLst/>
                        </a:rPr>
                        <a:t>&lt;</a:t>
                      </a:r>
                      <a:r>
                        <a:rPr lang="ru-RU" sz="2800" dirty="0" err="1">
                          <a:effectLst/>
                        </a:rPr>
                        <a:t>body</a:t>
                      </a:r>
                      <a:r>
                        <a:rPr lang="ru-RU" sz="2800" dirty="0">
                          <a:effectLst/>
                        </a:rPr>
                        <a:t>&gt;,&lt;h1&gt;,&lt;h2&gt; и так далее. Все тэги имеют одинаковый формат: они начинаются знаком "&lt;" и заканчиваются знаком "&gt;". Обычно имеются два тэга – открывающий и закрывающий. Различие в том, что в закрывающем имеется </a:t>
                      </a:r>
                      <a:r>
                        <a:rPr lang="ru-RU" sz="2800" dirty="0" err="1">
                          <a:effectLst/>
                        </a:rPr>
                        <a:t>слэш</a:t>
                      </a:r>
                      <a:r>
                        <a:rPr lang="ru-RU" sz="2800" dirty="0">
                          <a:effectLst/>
                        </a:rPr>
                        <a:t> "/". Желательно вводить все теги в нижнем регистре (маленькими буквами), хотя не обязательно.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9630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1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8655" y="404152"/>
            <a:ext cx="114992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Знаете ли вы структуру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Html</a:t>
            </a: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документа?</a:t>
            </a:r>
            <a:endParaRPr lang="ru-RU" sz="3600" b="1" dirty="0">
              <a:solidFill>
                <a:srgbClr val="002060"/>
              </a:solidFill>
            </a:endParaRPr>
          </a:p>
        </p:txBody>
      </p:sp>
      <p:pic>
        <p:nvPicPr>
          <p:cNvPr id="3" name="Рисунок 2" descr="C:\Users\KAB35-15\Desktop\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0"/>
          <a:stretch/>
        </p:blipFill>
        <p:spPr bwMode="auto">
          <a:xfrm>
            <a:off x="1253836" y="1246909"/>
            <a:ext cx="9628909" cy="5403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537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6582" y="584307"/>
            <a:ext cx="1079269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Какое программное обеспечение необходимо для создания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 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– страницы?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6582" y="1470999"/>
            <a:ext cx="10792691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Браузер и Блокнот (или аналогичный простой редактор)  - вот всё, что вам необходимо для работы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18841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"/>
            <a:ext cx="12192000" cy="68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194</Words>
  <Application>Microsoft Office PowerPoint</Application>
  <PresentationFormat>Произвольный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ТЕХНИКА БЕЗОПАСНОСТИ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Республиканский фестиваль  «В мире профессий»</dc:title>
  <dc:creator>Admin</dc:creator>
  <cp:lastModifiedBy>Студент</cp:lastModifiedBy>
  <cp:revision>7</cp:revision>
  <dcterms:created xsi:type="dcterms:W3CDTF">2022-04-07T09:21:31Z</dcterms:created>
  <dcterms:modified xsi:type="dcterms:W3CDTF">2022-09-28T10:16:58Z</dcterms:modified>
</cp:coreProperties>
</file>