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9" d="100"/>
          <a:sy n="69" d="100"/>
        </p:scale>
        <p:origin x="-85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18F8-7405-4F20-9A74-D9F75752E808}" type="datetimeFigureOut">
              <a:rPr lang="ru-RU" smtClean="0"/>
              <a:t>12.10.2020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DE04-A91B-4578-9C42-F0360EE0CF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9072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18F8-7405-4F20-9A74-D9F75752E808}" type="datetimeFigureOut">
              <a:rPr lang="ru-RU" smtClean="0"/>
              <a:t>12.10.2020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DE04-A91B-4578-9C42-F0360EE0CF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3218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18F8-7405-4F20-9A74-D9F75752E808}" type="datetimeFigureOut">
              <a:rPr lang="ru-RU" smtClean="0"/>
              <a:t>12.10.2020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DE04-A91B-4578-9C42-F0360EE0CF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1654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18F8-7405-4F20-9A74-D9F75752E808}" type="datetimeFigureOut">
              <a:rPr lang="ru-RU" smtClean="0"/>
              <a:t>12.10.2020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DE04-A91B-4578-9C42-F0360EE0CF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502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18F8-7405-4F20-9A74-D9F75752E808}" type="datetimeFigureOut">
              <a:rPr lang="ru-RU" smtClean="0"/>
              <a:t>12.10.2020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DE04-A91B-4578-9C42-F0360EE0CF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7459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18F8-7405-4F20-9A74-D9F75752E808}" type="datetimeFigureOut">
              <a:rPr lang="ru-RU" smtClean="0"/>
              <a:t>12.10.2020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DE04-A91B-4578-9C42-F0360EE0CF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0018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18F8-7405-4F20-9A74-D9F75752E808}" type="datetimeFigureOut">
              <a:rPr lang="ru-RU" smtClean="0"/>
              <a:t>12.10.2020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DE04-A91B-4578-9C42-F0360EE0CF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2352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18F8-7405-4F20-9A74-D9F75752E808}" type="datetimeFigureOut">
              <a:rPr lang="ru-RU" smtClean="0"/>
              <a:t>12.10.2020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DE04-A91B-4578-9C42-F0360EE0CF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5587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18F8-7405-4F20-9A74-D9F75752E808}" type="datetimeFigureOut">
              <a:rPr lang="ru-RU" smtClean="0"/>
              <a:t>12.10.2020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DE04-A91B-4578-9C42-F0360EE0CF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1073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18F8-7405-4F20-9A74-D9F75752E808}" type="datetimeFigureOut">
              <a:rPr lang="ru-RU" smtClean="0"/>
              <a:t>12.10.2020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DE04-A91B-4578-9C42-F0360EE0CF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0510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18F8-7405-4F20-9A74-D9F75752E808}" type="datetimeFigureOut">
              <a:rPr lang="ru-RU" smtClean="0"/>
              <a:t>12.10.2020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DE04-A91B-4578-9C42-F0360EE0CF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812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818F8-7405-4F20-9A74-D9F75752E808}" type="datetimeFigureOut">
              <a:rPr lang="ru-RU" smtClean="0"/>
              <a:t>12.10.2020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6DE04-A91B-4578-9C42-F0360EE0CF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4398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avatars.mds.yandex.net/get-zen_doc/1572663/pub_5c908b1693a05800b39d4afc_5c908bef67fa3e00b3988f9a/scale_12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314818" y="332656"/>
            <a:ext cx="5976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ln>
                  <a:solidFill>
                    <a:schemeClr val="bg2">
                      <a:lumMod val="90000"/>
                    </a:schemeClr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народного образования ПМР</a:t>
            </a:r>
          </a:p>
          <a:p>
            <a:pPr algn="ctr"/>
            <a:r>
              <a:rPr lang="ru-RU" sz="2000" b="1" dirty="0" smtClean="0">
                <a:ln>
                  <a:solidFill>
                    <a:schemeClr val="bg2">
                      <a:lumMod val="90000"/>
                    </a:schemeClr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МОУ «Тираспольская средняя школа № 10»</a:t>
            </a:r>
            <a:endParaRPr lang="ru-RU" sz="2000" b="1" dirty="0">
              <a:ln>
                <a:solidFill>
                  <a:schemeClr val="bg2">
                    <a:lumMod val="90000"/>
                  </a:schemeClr>
                </a:solidFill>
              </a:ln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1556792"/>
            <a:ext cx="705678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КРОССВОРД</a:t>
            </a:r>
          </a:p>
          <a:p>
            <a:pPr algn="ctr"/>
            <a:r>
              <a:rPr lang="ru-RU" sz="3600" b="1" dirty="0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 географии </a:t>
            </a:r>
          </a:p>
          <a:p>
            <a:pPr algn="ctr"/>
            <a:r>
              <a:rPr lang="ru-RU" sz="3200" b="1" dirty="0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 тему: </a:t>
            </a:r>
          </a:p>
          <a:p>
            <a:pPr algn="ctr"/>
            <a:r>
              <a:rPr lang="ru-RU" sz="4800" b="1" dirty="0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«Атмосфера и климат Земли»</a:t>
            </a:r>
            <a:endParaRPr lang="ru-RU" sz="4800" b="1" dirty="0">
              <a:ln w="17780" cmpd="sng">
                <a:solidFill>
                  <a:schemeClr val="tx1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504" y="4509120"/>
            <a:ext cx="32403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Подготовила </a:t>
            </a:r>
          </a:p>
          <a:p>
            <a:r>
              <a:rPr lang="ru-RU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ученица 7 А класса</a:t>
            </a:r>
          </a:p>
          <a:p>
            <a:r>
              <a:rPr lang="ru-RU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Гуцул Мария</a:t>
            </a:r>
            <a:endParaRPr lang="ru-RU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85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7" name="Группа 1046"/>
          <p:cNvGrpSpPr/>
          <p:nvPr/>
        </p:nvGrpSpPr>
        <p:grpSpPr>
          <a:xfrm>
            <a:off x="1" y="-48707"/>
            <a:ext cx="9228076" cy="6899598"/>
            <a:chOff x="0" y="-34579"/>
            <a:chExt cx="9217523" cy="6899598"/>
          </a:xfrm>
        </p:grpSpPr>
        <p:pic>
          <p:nvPicPr>
            <p:cNvPr id="1046" name="Picture 4" descr="https://i.ucrazy.ru/files/i/2012.9.4/1346705248_sky2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34579"/>
              <a:ext cx="9217523" cy="68995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45" name="Группа 1044"/>
            <p:cNvGrpSpPr/>
            <p:nvPr/>
          </p:nvGrpSpPr>
          <p:grpSpPr>
            <a:xfrm>
              <a:off x="5120776" y="116996"/>
              <a:ext cx="3892729" cy="6740914"/>
              <a:chOff x="2928439" y="24742"/>
              <a:chExt cx="3892729" cy="6740914"/>
            </a:xfrm>
          </p:grpSpPr>
          <p:grpSp>
            <p:nvGrpSpPr>
              <p:cNvPr id="1044" name="Группа 1043"/>
              <p:cNvGrpSpPr/>
              <p:nvPr/>
            </p:nvGrpSpPr>
            <p:grpSpPr>
              <a:xfrm>
                <a:off x="2928439" y="24742"/>
                <a:ext cx="3892729" cy="6740914"/>
                <a:chOff x="2928439" y="24742"/>
                <a:chExt cx="3892729" cy="6740914"/>
              </a:xfrm>
            </p:grpSpPr>
            <p:grpSp>
              <p:nvGrpSpPr>
                <p:cNvPr id="1043" name="Группа 1042"/>
                <p:cNvGrpSpPr/>
                <p:nvPr/>
              </p:nvGrpSpPr>
              <p:grpSpPr>
                <a:xfrm>
                  <a:off x="5523343" y="2258224"/>
                  <a:ext cx="505160" cy="4507432"/>
                  <a:chOff x="5523343" y="2258224"/>
                  <a:chExt cx="505160" cy="4507432"/>
                </a:xfrm>
              </p:grpSpPr>
              <p:sp>
                <p:nvSpPr>
                  <p:cNvPr id="120" name="Скругленный прямоугольник 119"/>
                  <p:cNvSpPr/>
                  <p:nvPr/>
                </p:nvSpPr>
                <p:spPr>
                  <a:xfrm>
                    <a:off x="5599388" y="6396596"/>
                    <a:ext cx="429115" cy="369060"/>
                  </a:xfrm>
                  <a:prstGeom prst="roundRect">
                    <a:avLst/>
                  </a:prstGeom>
                  <a:ln/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21" name="Скругленный прямоугольник 120"/>
                  <p:cNvSpPr/>
                  <p:nvPr/>
                </p:nvSpPr>
                <p:spPr>
                  <a:xfrm>
                    <a:off x="5590003" y="6021037"/>
                    <a:ext cx="429115" cy="369060"/>
                  </a:xfrm>
                  <a:prstGeom prst="roundRect">
                    <a:avLst/>
                  </a:prstGeom>
                  <a:ln/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22" name="Скругленный прямоугольник 121"/>
                  <p:cNvSpPr/>
                  <p:nvPr/>
                </p:nvSpPr>
                <p:spPr>
                  <a:xfrm>
                    <a:off x="5585751" y="5644063"/>
                    <a:ext cx="429115" cy="369060"/>
                  </a:xfrm>
                  <a:prstGeom prst="roundRect">
                    <a:avLst/>
                  </a:prstGeom>
                  <a:ln/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23" name="Скругленный прямоугольник 122"/>
                  <p:cNvSpPr/>
                  <p:nvPr/>
                </p:nvSpPr>
                <p:spPr>
                  <a:xfrm>
                    <a:off x="5579770" y="5265322"/>
                    <a:ext cx="429115" cy="369060"/>
                  </a:xfrm>
                  <a:prstGeom prst="roundRect">
                    <a:avLst/>
                  </a:prstGeom>
                  <a:ln/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24" name="Скругленный прямоугольник 123"/>
                  <p:cNvSpPr/>
                  <p:nvPr/>
                </p:nvSpPr>
                <p:spPr>
                  <a:xfrm>
                    <a:off x="5572544" y="4896262"/>
                    <a:ext cx="429115" cy="369060"/>
                  </a:xfrm>
                  <a:prstGeom prst="roundRect">
                    <a:avLst/>
                  </a:prstGeom>
                  <a:ln/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25" name="Скругленный прямоугольник 124"/>
                  <p:cNvSpPr/>
                  <p:nvPr/>
                </p:nvSpPr>
                <p:spPr>
                  <a:xfrm>
                    <a:off x="5560146" y="4519214"/>
                    <a:ext cx="429115" cy="369060"/>
                  </a:xfrm>
                  <a:prstGeom prst="roundRect">
                    <a:avLst/>
                  </a:prstGeom>
                  <a:ln/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26" name="Скругленный прямоугольник 125"/>
                  <p:cNvSpPr/>
                  <p:nvPr/>
                </p:nvSpPr>
                <p:spPr>
                  <a:xfrm>
                    <a:off x="5548178" y="4134630"/>
                    <a:ext cx="429115" cy="369060"/>
                  </a:xfrm>
                  <a:prstGeom prst="roundRect">
                    <a:avLst/>
                  </a:prstGeom>
                  <a:ln/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27" name="Скругленный прямоугольник 126"/>
                  <p:cNvSpPr/>
                  <p:nvPr/>
                </p:nvSpPr>
                <p:spPr>
                  <a:xfrm>
                    <a:off x="5538565" y="3756695"/>
                    <a:ext cx="429115" cy="369060"/>
                  </a:xfrm>
                  <a:prstGeom prst="roundRect">
                    <a:avLst/>
                  </a:prstGeom>
                  <a:ln/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28" name="Скругленный прямоугольник 127"/>
                  <p:cNvSpPr/>
                  <p:nvPr/>
                </p:nvSpPr>
                <p:spPr>
                  <a:xfrm>
                    <a:off x="5533612" y="3376462"/>
                    <a:ext cx="429115" cy="369060"/>
                  </a:xfrm>
                  <a:prstGeom prst="roundRect">
                    <a:avLst/>
                  </a:prstGeom>
                  <a:ln/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29" name="Скругленный прямоугольник 128"/>
                  <p:cNvSpPr/>
                  <p:nvPr/>
                </p:nvSpPr>
                <p:spPr>
                  <a:xfrm>
                    <a:off x="5523343" y="3018574"/>
                    <a:ext cx="429115" cy="369060"/>
                  </a:xfrm>
                  <a:prstGeom prst="roundRect">
                    <a:avLst/>
                  </a:prstGeom>
                  <a:ln/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30" name="Скругленный прямоугольник 129"/>
                  <p:cNvSpPr/>
                  <p:nvPr/>
                </p:nvSpPr>
                <p:spPr>
                  <a:xfrm>
                    <a:off x="5526256" y="2258224"/>
                    <a:ext cx="429115" cy="369060"/>
                  </a:xfrm>
                  <a:prstGeom prst="roundRect">
                    <a:avLst/>
                  </a:prstGeom>
                  <a:ln/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</p:grpSp>
            <p:grpSp>
              <p:nvGrpSpPr>
                <p:cNvPr id="1042" name="Группа 1041"/>
                <p:cNvGrpSpPr/>
                <p:nvPr/>
              </p:nvGrpSpPr>
              <p:grpSpPr>
                <a:xfrm>
                  <a:off x="2928439" y="24742"/>
                  <a:ext cx="3892729" cy="5978972"/>
                  <a:chOff x="2928439" y="24742"/>
                  <a:chExt cx="3892729" cy="5978972"/>
                </a:xfrm>
              </p:grpSpPr>
              <p:grpSp>
                <p:nvGrpSpPr>
                  <p:cNvPr id="1040" name="Группа 1039"/>
                  <p:cNvGrpSpPr/>
                  <p:nvPr/>
                </p:nvGrpSpPr>
                <p:grpSpPr>
                  <a:xfrm>
                    <a:off x="2928439" y="24742"/>
                    <a:ext cx="3871057" cy="5978972"/>
                    <a:chOff x="2928439" y="24742"/>
                    <a:chExt cx="3871057" cy="5978972"/>
                  </a:xfrm>
                </p:grpSpPr>
                <p:grpSp>
                  <p:nvGrpSpPr>
                    <p:cNvPr id="1038" name="Группа 1037"/>
                    <p:cNvGrpSpPr/>
                    <p:nvPr/>
                  </p:nvGrpSpPr>
                  <p:grpSpPr>
                    <a:xfrm>
                      <a:off x="2928439" y="24742"/>
                      <a:ext cx="3871057" cy="5978972"/>
                      <a:chOff x="2690884" y="164046"/>
                      <a:chExt cx="3897518" cy="6499714"/>
                    </a:xfrm>
                  </p:grpSpPr>
                  <p:grpSp>
                    <p:nvGrpSpPr>
                      <p:cNvPr id="1035" name="Группа 1034"/>
                      <p:cNvGrpSpPr/>
                      <p:nvPr/>
                    </p:nvGrpSpPr>
                    <p:grpSpPr>
                      <a:xfrm>
                        <a:off x="2690884" y="164046"/>
                        <a:ext cx="3897518" cy="6499714"/>
                        <a:chOff x="2690884" y="164046"/>
                        <a:chExt cx="3897518" cy="6499714"/>
                      </a:xfrm>
                    </p:grpSpPr>
                    <p:grpSp>
                      <p:nvGrpSpPr>
                        <p:cNvPr id="1033" name="Группа 1032"/>
                        <p:cNvGrpSpPr/>
                        <p:nvPr/>
                      </p:nvGrpSpPr>
                      <p:grpSpPr>
                        <a:xfrm>
                          <a:off x="2690884" y="532422"/>
                          <a:ext cx="3897518" cy="6131338"/>
                          <a:chOff x="2656041" y="768513"/>
                          <a:chExt cx="3897518" cy="6131338"/>
                        </a:xfrm>
                      </p:grpSpPr>
                      <p:grpSp>
                        <p:nvGrpSpPr>
                          <p:cNvPr id="1031" name="Группа 1030"/>
                          <p:cNvGrpSpPr/>
                          <p:nvPr/>
                        </p:nvGrpSpPr>
                        <p:grpSpPr>
                          <a:xfrm>
                            <a:off x="2656041" y="1602397"/>
                            <a:ext cx="3897518" cy="5297454"/>
                            <a:chOff x="2721103" y="23388"/>
                            <a:chExt cx="3897518" cy="6655511"/>
                          </a:xfrm>
                        </p:grpSpPr>
                        <p:grpSp>
                          <p:nvGrpSpPr>
                            <p:cNvPr id="1029" name="Группа 1028"/>
                            <p:cNvGrpSpPr/>
                            <p:nvPr/>
                          </p:nvGrpSpPr>
                          <p:grpSpPr>
                            <a:xfrm>
                              <a:off x="2721103" y="23388"/>
                              <a:ext cx="3897518" cy="6655511"/>
                              <a:chOff x="2721103" y="23388"/>
                              <a:chExt cx="3897518" cy="6655511"/>
                            </a:xfrm>
                          </p:grpSpPr>
                          <p:grpSp>
                            <p:nvGrpSpPr>
                              <p:cNvPr id="1027" name="Группа 1026"/>
                              <p:cNvGrpSpPr/>
                              <p:nvPr/>
                            </p:nvGrpSpPr>
                            <p:grpSpPr>
                              <a:xfrm>
                                <a:off x="2721103" y="23388"/>
                                <a:ext cx="3897518" cy="6655511"/>
                                <a:chOff x="2721103" y="23388"/>
                                <a:chExt cx="3897518" cy="6655511"/>
                              </a:xfrm>
                            </p:grpSpPr>
                            <p:grpSp>
                              <p:nvGrpSpPr>
                                <p:cNvPr id="1024" name="Группа 1023"/>
                                <p:cNvGrpSpPr/>
                                <p:nvPr/>
                              </p:nvGrpSpPr>
                              <p:grpSpPr>
                                <a:xfrm>
                                  <a:off x="2721103" y="23388"/>
                                  <a:ext cx="3897518" cy="6654320"/>
                                  <a:chOff x="2322394" y="2538722"/>
                                  <a:chExt cx="3897518" cy="6654320"/>
                                </a:xfrm>
                              </p:grpSpPr>
                              <p:sp>
                                <p:nvSpPr>
                                  <p:cNvPr id="16" name="TextBox 15"/>
                                  <p:cNvSpPr txBox="1"/>
                                  <p:nvPr/>
                                </p:nvSpPr>
                                <p:spPr>
                                  <a:xfrm>
                                    <a:off x="3562502" y="2538722"/>
                                    <a:ext cx="327924" cy="369332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square" rtlCol="0">
                                    <a:spAutoFit/>
                                  </a:bodyPr>
                                  <a:lstStyle/>
                                  <a:p>
                                    <a:endParaRPr lang="ru-RU" b="1" dirty="0"/>
                                  </a:p>
                                </p:txBody>
                              </p:sp>
                              <p:grpSp>
                                <p:nvGrpSpPr>
                                  <p:cNvPr id="45" name="Группа 44"/>
                                  <p:cNvGrpSpPr/>
                                  <p:nvPr/>
                                </p:nvGrpSpPr>
                                <p:grpSpPr>
                                  <a:xfrm>
                                    <a:off x="2337422" y="4243790"/>
                                    <a:ext cx="3882490" cy="4949252"/>
                                    <a:chOff x="2421805" y="2117454"/>
                                    <a:chExt cx="3882490" cy="4949252"/>
                                  </a:xfrm>
                                </p:grpSpPr>
                                <p:grpSp>
                                  <p:nvGrpSpPr>
                                    <p:cNvPr id="29" name="Группа 28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421805" y="2117454"/>
                                      <a:ext cx="3882490" cy="878084"/>
                                      <a:chOff x="2421805" y="2117454"/>
                                      <a:chExt cx="3882490" cy="878084"/>
                                    </a:xfrm>
                                  </p:grpSpPr>
                                  <p:grpSp>
                                    <p:nvGrpSpPr>
                                      <p:cNvPr id="3" name="Группа 2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2421805" y="2459393"/>
                                        <a:ext cx="3882490" cy="536145"/>
                                        <a:chOff x="2417702" y="2963449"/>
                                        <a:chExt cx="3882490" cy="536145"/>
                                      </a:xfrm>
                                    </p:grpSpPr>
                                    <p:sp>
                                      <p:nvSpPr>
                                        <p:cNvPr id="4" name="Скругленный прямоугольник 3"/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2849750" y="2995538"/>
                                          <a:ext cx="432048" cy="504056"/>
                                        </a:xfrm>
                                        <a:prstGeom prst="roundRect">
                                          <a:avLst/>
                                        </a:prstGeom>
                                        <a:ln/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2">
                                          <a:schemeClr val="accent1"/>
                                        </a:fillRef>
                                        <a:effectRef idx="1">
                                          <a:schemeClr val="accent1"/>
                                        </a:effectRef>
                                        <a:fontRef idx="minor">
                                          <a:schemeClr val="dk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ru-RU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" name="Скругленный прямоугольник 4"/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281798" y="2995538"/>
                                          <a:ext cx="432048" cy="504056"/>
                                        </a:xfrm>
                                        <a:prstGeom prst="roundRect">
                                          <a:avLst/>
                                        </a:prstGeom>
                                        <a:ln/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2">
                                          <a:schemeClr val="accent1"/>
                                        </a:fillRef>
                                        <a:effectRef idx="1">
                                          <a:schemeClr val="accent1"/>
                                        </a:effectRef>
                                        <a:fontRef idx="minor">
                                          <a:schemeClr val="dk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ru-RU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6" name="Скругленный прямоугольник 5"/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714978" y="2972260"/>
                                          <a:ext cx="432048" cy="504056"/>
                                        </a:xfrm>
                                        <a:prstGeom prst="roundRect">
                                          <a:avLst/>
                                        </a:prstGeom>
                                        <a:ln/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2">
                                          <a:schemeClr val="accent1"/>
                                        </a:fillRef>
                                        <a:effectRef idx="1">
                                          <a:schemeClr val="accent1"/>
                                        </a:effectRef>
                                        <a:fontRef idx="minor">
                                          <a:schemeClr val="dk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ru-RU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7" name="Скругленный прямоугольник 6"/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4147026" y="2967564"/>
                                          <a:ext cx="432048" cy="508752"/>
                                        </a:xfrm>
                                        <a:prstGeom prst="roundRect">
                                          <a:avLst/>
                                        </a:prstGeom>
                                        <a:ln/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2">
                                          <a:schemeClr val="accent1"/>
                                        </a:fillRef>
                                        <a:effectRef idx="1">
                                          <a:schemeClr val="accent1"/>
                                        </a:effectRef>
                                        <a:fontRef idx="minor">
                                          <a:schemeClr val="dk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ru-RU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8" name="Скругленный прямоугольник 7"/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4570304" y="2972260"/>
                                          <a:ext cx="432048" cy="504056"/>
                                        </a:xfrm>
                                        <a:prstGeom prst="roundRect">
                                          <a:avLst/>
                                        </a:prstGeom>
                                        <a:ln/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2">
                                          <a:schemeClr val="accent1"/>
                                        </a:fillRef>
                                        <a:effectRef idx="1">
                                          <a:schemeClr val="accent1"/>
                                        </a:effectRef>
                                        <a:fontRef idx="minor">
                                          <a:schemeClr val="dk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ru-RU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9" name="Скругленный прямоугольник 8"/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5003455" y="2974733"/>
                                          <a:ext cx="432048" cy="504056"/>
                                        </a:xfrm>
                                        <a:prstGeom prst="roundRect">
                                          <a:avLst/>
                                        </a:prstGeom>
                                        <a:ln/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2">
                                          <a:schemeClr val="accent1"/>
                                        </a:fillRef>
                                        <a:effectRef idx="1">
                                          <a:schemeClr val="accent1"/>
                                        </a:effectRef>
                                        <a:fontRef idx="minor">
                                          <a:schemeClr val="dk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ru-RU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0" name="Скругленный прямоугольник 9"/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5442201" y="2963449"/>
                                          <a:ext cx="432048" cy="504056"/>
                                        </a:xfrm>
                                        <a:prstGeom prst="roundRect">
                                          <a:avLst/>
                                        </a:prstGeom>
                                        <a:ln/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2">
                                          <a:schemeClr val="accent1"/>
                                        </a:fillRef>
                                        <a:effectRef idx="1">
                                          <a:schemeClr val="accent1"/>
                                        </a:effectRef>
                                        <a:fontRef idx="minor">
                                          <a:schemeClr val="dk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ru-RU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1" name="Скругленный прямоугольник 10"/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5868144" y="2967564"/>
                                          <a:ext cx="432048" cy="504056"/>
                                        </a:xfrm>
                                        <a:prstGeom prst="roundRect">
                                          <a:avLst/>
                                        </a:prstGeom>
                                        <a:ln/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2">
                                          <a:schemeClr val="accent1"/>
                                        </a:fillRef>
                                        <a:effectRef idx="1">
                                          <a:schemeClr val="accent1"/>
                                        </a:effectRef>
                                        <a:fontRef idx="minor">
                                          <a:schemeClr val="dk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ru-RU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" name="Скругленный прямоугольник 1"/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2417702" y="2995538"/>
                                          <a:ext cx="432048" cy="504056"/>
                                        </a:xfrm>
                                        <a:prstGeom prst="roundRect">
                                          <a:avLst/>
                                        </a:prstGeom>
                                        <a:ln/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2">
                                          <a:schemeClr val="accent1"/>
                                        </a:fillRef>
                                        <a:effectRef idx="1">
                                          <a:schemeClr val="accent1"/>
                                        </a:effectRef>
                                        <a:fontRef idx="minor">
                                          <a:schemeClr val="dk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ru-RU"/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18" name="TextBox 17"/>
                                      <p:cNvSpPr txBox="1"/>
                                      <p:nvPr/>
                                    </p:nvSpPr>
                                    <p:spPr>
                                      <a:xfrm>
                                        <a:off x="2421805" y="2117454"/>
                                        <a:ext cx="2161372" cy="3693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</p:spPr>
                                    <p:txBody>
                                      <a:bodyPr wrap="square" rtlCol="0">
                                        <a:spAutoFit/>
                                      </a:bodyPr>
                                      <a:lstStyle/>
                                      <a:p>
                                        <a:r>
                                          <a:rPr lang="ru-RU" dirty="0" smtClean="0"/>
                                          <a:t>  </a:t>
                                        </a:r>
                                        <a:r>
                                          <a:rPr lang="ru-RU" b="1" dirty="0" smtClean="0"/>
                                          <a:t>1      2      3      4      5</a:t>
                                        </a:r>
                                        <a:endParaRPr lang="ru-RU" b="1" dirty="0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44" name="Группа 43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421805" y="2990842"/>
                                      <a:ext cx="432048" cy="1512168"/>
                                      <a:chOff x="2421805" y="2990842"/>
                                      <a:chExt cx="432048" cy="1512168"/>
                                    </a:xfrm>
                                  </p:grpSpPr>
                                  <p:sp>
                                    <p:nvSpPr>
                                      <p:cNvPr id="33" name="Скругленный прямоугольник 32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421805" y="3998954"/>
                                        <a:ext cx="432048" cy="504056"/>
                                      </a:xfrm>
                                      <a:prstGeom prst="roundRect">
                                        <a:avLst/>
                                      </a:prstGeom>
                                      <a:ln/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2">
                                        <a:schemeClr val="accent1"/>
                                      </a:fillRef>
                                      <a:effectRef idx="1">
                                        <a:schemeClr val="accent1"/>
                                      </a:effectRef>
                                      <a:fontRef idx="minor">
                                        <a:schemeClr val="dk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ru-RU"/>
                                      </a:p>
                                    </p:txBody>
                                  </p:sp>
                                  <p:sp>
                                    <p:nvSpPr>
                                      <p:cNvPr id="34" name="Скругленный прямоугольник 33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421805" y="3494898"/>
                                        <a:ext cx="432048" cy="504056"/>
                                      </a:xfrm>
                                      <a:prstGeom prst="roundRect">
                                        <a:avLst/>
                                      </a:prstGeom>
                                      <a:ln/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2">
                                        <a:schemeClr val="accent1"/>
                                      </a:fillRef>
                                      <a:effectRef idx="1">
                                        <a:schemeClr val="accent1"/>
                                      </a:effectRef>
                                      <a:fontRef idx="minor">
                                        <a:schemeClr val="dk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ru-RU"/>
                                      </a:p>
                                    </p:txBody>
                                  </p:sp>
                                  <p:sp>
                                    <p:nvSpPr>
                                      <p:cNvPr id="35" name="Скругленный прямоугольник 34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421805" y="2990842"/>
                                        <a:ext cx="432048" cy="504056"/>
                                      </a:xfrm>
                                      <a:prstGeom prst="roundRect">
                                        <a:avLst/>
                                      </a:prstGeom>
                                      <a:ln/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2">
                                        <a:schemeClr val="accent1"/>
                                      </a:fillRef>
                                      <a:effectRef idx="1">
                                        <a:schemeClr val="accent1"/>
                                      </a:effectRef>
                                      <a:fontRef idx="minor">
                                        <a:schemeClr val="dk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ru-RU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32" name="Группа 31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849336" y="2999404"/>
                                      <a:ext cx="451236" cy="4067302"/>
                                      <a:chOff x="2849336" y="2999404"/>
                                      <a:chExt cx="451236" cy="4067302"/>
                                    </a:xfrm>
                                  </p:grpSpPr>
                                  <p:sp>
                                    <p:nvSpPr>
                                      <p:cNvPr id="36" name="Скругленный прямоугольник 35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868524" y="6562650"/>
                                        <a:ext cx="432048" cy="504056"/>
                                      </a:xfrm>
                                      <a:prstGeom prst="roundRect">
                                        <a:avLst/>
                                      </a:prstGeom>
                                      <a:ln/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2">
                                        <a:schemeClr val="accent1"/>
                                      </a:fillRef>
                                      <a:effectRef idx="1">
                                        <a:schemeClr val="accent1"/>
                                      </a:effectRef>
                                      <a:fontRef idx="minor">
                                        <a:schemeClr val="dk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ru-RU"/>
                                      </a:p>
                                    </p:txBody>
                                  </p:sp>
                                  <p:sp>
                                    <p:nvSpPr>
                                      <p:cNvPr id="37" name="Скругленный прямоугольник 36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863811" y="6037296"/>
                                        <a:ext cx="432048" cy="504056"/>
                                      </a:xfrm>
                                      <a:prstGeom prst="roundRect">
                                        <a:avLst/>
                                      </a:prstGeom>
                                      <a:ln/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2">
                                        <a:schemeClr val="accent1"/>
                                      </a:fillRef>
                                      <a:effectRef idx="1">
                                        <a:schemeClr val="accent1"/>
                                      </a:effectRef>
                                      <a:fontRef idx="minor">
                                        <a:schemeClr val="dk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ru-RU"/>
                                      </a:p>
                                    </p:txBody>
                                  </p:sp>
                                  <p:sp>
                                    <p:nvSpPr>
                                      <p:cNvPr id="38" name="Скругленный прямоугольник 37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863811" y="5519684"/>
                                        <a:ext cx="432048" cy="504056"/>
                                      </a:xfrm>
                                      <a:prstGeom prst="roundRect">
                                        <a:avLst/>
                                      </a:prstGeom>
                                      <a:ln/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2">
                                        <a:schemeClr val="accent1"/>
                                      </a:fillRef>
                                      <a:effectRef idx="1">
                                        <a:schemeClr val="accent1"/>
                                      </a:effectRef>
                                      <a:fontRef idx="minor">
                                        <a:schemeClr val="dk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ru-RU"/>
                                      </a:p>
                                    </p:txBody>
                                  </p:sp>
                                  <p:sp>
                                    <p:nvSpPr>
                                      <p:cNvPr id="39" name="Скругленный прямоугольник 38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863811" y="5015628"/>
                                        <a:ext cx="432048" cy="504056"/>
                                      </a:xfrm>
                                      <a:prstGeom prst="roundRect">
                                        <a:avLst/>
                                      </a:prstGeom>
                                      <a:ln/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2">
                                        <a:schemeClr val="accent1"/>
                                      </a:fillRef>
                                      <a:effectRef idx="1">
                                        <a:schemeClr val="accent1"/>
                                      </a:effectRef>
                                      <a:fontRef idx="minor">
                                        <a:schemeClr val="dk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ru-RU"/>
                                      </a:p>
                                    </p:txBody>
                                  </p:sp>
                                  <p:sp>
                                    <p:nvSpPr>
                                      <p:cNvPr id="40" name="Скругленный прямоугольник 39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849336" y="4511572"/>
                                        <a:ext cx="432048" cy="504056"/>
                                      </a:xfrm>
                                      <a:prstGeom prst="roundRect">
                                        <a:avLst/>
                                      </a:prstGeom>
                                      <a:ln/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2">
                                        <a:schemeClr val="accent1"/>
                                      </a:fillRef>
                                      <a:effectRef idx="1">
                                        <a:schemeClr val="accent1"/>
                                      </a:effectRef>
                                      <a:fontRef idx="minor">
                                        <a:schemeClr val="dk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ru-RU"/>
                                      </a:p>
                                    </p:txBody>
                                  </p:sp>
                                  <p:sp>
                                    <p:nvSpPr>
                                      <p:cNvPr id="41" name="Скругленный прямоугольник 40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863811" y="4007516"/>
                                        <a:ext cx="432048" cy="504056"/>
                                      </a:xfrm>
                                      <a:prstGeom prst="roundRect">
                                        <a:avLst/>
                                      </a:prstGeom>
                                      <a:ln/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2">
                                        <a:schemeClr val="accent1"/>
                                      </a:fillRef>
                                      <a:effectRef idx="1">
                                        <a:schemeClr val="accent1"/>
                                      </a:effectRef>
                                      <a:fontRef idx="minor">
                                        <a:schemeClr val="dk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ru-RU"/>
                                      </a:p>
                                    </p:txBody>
                                  </p:sp>
                                  <p:sp>
                                    <p:nvSpPr>
                                      <p:cNvPr id="42" name="Скругленный прямоугольник 41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853853" y="3503460"/>
                                        <a:ext cx="432048" cy="504056"/>
                                      </a:xfrm>
                                      <a:prstGeom prst="roundRect">
                                        <a:avLst/>
                                      </a:prstGeom>
                                      <a:ln/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2">
                                        <a:schemeClr val="accent1"/>
                                      </a:fillRef>
                                      <a:effectRef idx="1">
                                        <a:schemeClr val="accent1"/>
                                      </a:effectRef>
                                      <a:fontRef idx="minor">
                                        <a:schemeClr val="dk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ru-RU"/>
                                      </a:p>
                                    </p:txBody>
                                  </p:sp>
                                  <p:sp>
                                    <p:nvSpPr>
                                      <p:cNvPr id="43" name="Скругленный прямоугольник 42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853853" y="2999404"/>
                                        <a:ext cx="432048" cy="504056"/>
                                      </a:xfrm>
                                      <a:prstGeom prst="roundRect">
                                        <a:avLst/>
                                      </a:prstGeom>
                                      <a:ln/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2">
                                        <a:schemeClr val="accent1"/>
                                      </a:fillRef>
                                      <a:effectRef idx="1">
                                        <a:schemeClr val="accent1"/>
                                      </a:effectRef>
                                      <a:fontRef idx="minor">
                                        <a:schemeClr val="dk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ru-RU"/>
                                      </a:p>
                                    </p:txBody>
                                  </p:sp>
                                </p:grpSp>
                              </p:grpSp>
                              <p:sp>
                                <p:nvSpPr>
                                  <p:cNvPr id="47" name="TextBox 46"/>
                                  <p:cNvSpPr txBox="1"/>
                                  <p:nvPr/>
                                </p:nvSpPr>
                                <p:spPr>
                                  <a:xfrm>
                                    <a:off x="2322394" y="4627832"/>
                                    <a:ext cx="442006" cy="504428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squar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ru-RU" b="1" dirty="0" smtClean="0">
                                        <a:solidFill>
                                          <a:srgbClr val="FF0000"/>
                                        </a:solidFill>
                                      </a:rPr>
                                      <a:t>А</a:t>
                                    </a:r>
                                    <a:endParaRPr lang="ru-RU" b="1" dirty="0">
                                      <a:solidFill>
                                        <a:srgbClr val="FF0000"/>
                                      </a:solidFill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56" name="Прямоугольник 55"/>
                                  <p:cNvSpPr/>
                                  <p:nvPr/>
                                </p:nvSpPr>
                                <p:spPr>
                                  <a:xfrm>
                                    <a:off x="2835234" y="4648327"/>
                                    <a:ext cx="300520" cy="504428"/>
                                  </a:xfrm>
                                  <a:prstGeom prst="rect">
                                    <a:avLst/>
                                  </a:prstGeom>
                                </p:spPr>
                                <p:txBody>
                                  <a:bodyPr wrap="none">
                                    <a:spAutoFit/>
                                  </a:bodyPr>
                                  <a:lstStyle/>
                                  <a:p>
                                    <a:r>
                                      <a:rPr lang="ru-RU" b="1" dirty="0" smtClean="0">
                                        <a:solidFill>
                                          <a:srgbClr val="FF0000"/>
                                        </a:solidFill>
                                      </a:rPr>
                                      <a:t>Т</a:t>
                                    </a:r>
                                    <a:endParaRPr lang="ru-RU" b="1" dirty="0">
                                      <a:solidFill>
                                        <a:srgbClr val="FF0000"/>
                                      </a:solidFill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58" name="TextBox 57"/>
                                  <p:cNvSpPr txBox="1"/>
                                  <p:nvPr/>
                                </p:nvSpPr>
                                <p:spPr>
                                  <a:xfrm>
                                    <a:off x="3244268" y="4633558"/>
                                    <a:ext cx="347679" cy="504428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square" rtlCol="0">
                                    <a:spAutoFit/>
                                  </a:bodyPr>
                                  <a:lstStyle/>
                                  <a:p>
                                    <a:r>
                                      <a:rPr lang="ru-RU" b="1" dirty="0" smtClean="0">
                                        <a:solidFill>
                                          <a:srgbClr val="FF0000"/>
                                        </a:solidFill>
                                      </a:rPr>
                                      <a:t>М</a:t>
                                    </a:r>
                                    <a:endParaRPr lang="ru-RU" b="1" dirty="0">
                                      <a:solidFill>
                                        <a:srgbClr val="FF0000"/>
                                      </a:solidFill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57" name="Прямоугольник 56"/>
                                  <p:cNvSpPr/>
                                  <p:nvPr/>
                                </p:nvSpPr>
                                <p:spPr>
                                  <a:xfrm>
                                    <a:off x="3680643" y="4621775"/>
                                    <a:ext cx="342483" cy="504428"/>
                                  </a:xfrm>
                                  <a:prstGeom prst="rect">
                                    <a:avLst/>
                                  </a:prstGeom>
                                </p:spPr>
                                <p:txBody>
                                  <a:bodyPr wrap="none">
                                    <a:spAutoFit/>
                                  </a:bodyPr>
                                  <a:lstStyle/>
                                  <a:p>
                                    <a:r>
                                      <a:rPr lang="ru-RU" b="1" dirty="0" smtClean="0">
                                        <a:solidFill>
                                          <a:srgbClr val="FF0000"/>
                                        </a:solidFill>
                                      </a:rPr>
                                      <a:t>О</a:t>
                                    </a:r>
                                    <a:endParaRPr lang="ru-RU" b="1" dirty="0">
                                      <a:solidFill>
                                        <a:srgbClr val="FF0000"/>
                                      </a:solidFill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59" name="Прямоугольник 58"/>
                                  <p:cNvSpPr/>
                                  <p:nvPr/>
                                </p:nvSpPr>
                                <p:spPr>
                                  <a:xfrm>
                                    <a:off x="4128476" y="4622938"/>
                                    <a:ext cx="308589" cy="504428"/>
                                  </a:xfrm>
                                  <a:prstGeom prst="rect">
                                    <a:avLst/>
                                  </a:prstGeom>
                                </p:spPr>
                                <p:txBody>
                                  <a:bodyPr wrap="none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ru-RU" b="1" dirty="0" smtClean="0">
                                        <a:solidFill>
                                          <a:srgbClr val="FF0000"/>
                                        </a:solidFill>
                                      </a:rPr>
                                      <a:t>С</a:t>
                                    </a:r>
                                    <a:endParaRPr lang="ru-RU" b="1" dirty="0">
                                      <a:solidFill>
                                        <a:srgbClr val="FF0000"/>
                                      </a:solidFill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0" name="Прямоугольник 59"/>
                                  <p:cNvSpPr/>
                                  <p:nvPr/>
                                </p:nvSpPr>
                                <p:spPr>
                                  <a:xfrm>
                                    <a:off x="4544728" y="4622938"/>
                                    <a:ext cx="353780" cy="504428"/>
                                  </a:xfrm>
                                  <a:prstGeom prst="rect">
                                    <a:avLst/>
                                  </a:prstGeom>
                                </p:spPr>
                                <p:txBody>
                                  <a:bodyPr wrap="none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ru-RU" b="1" dirty="0" smtClean="0">
                                        <a:solidFill>
                                          <a:srgbClr val="FF0000"/>
                                        </a:solidFill>
                                      </a:rPr>
                                      <a:t>Ф</a:t>
                                    </a:r>
                                    <a:endParaRPr lang="ru-RU" b="1" dirty="0">
                                      <a:solidFill>
                                        <a:srgbClr val="FF0000"/>
                                      </a:solidFill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1" name="Прямоугольник 60"/>
                                  <p:cNvSpPr/>
                                  <p:nvPr/>
                                </p:nvSpPr>
                                <p:spPr>
                                  <a:xfrm>
                                    <a:off x="5001370" y="4612749"/>
                                    <a:ext cx="298905" cy="504428"/>
                                  </a:xfrm>
                                  <a:prstGeom prst="rect">
                                    <a:avLst/>
                                  </a:prstGeom>
                                </p:spPr>
                                <p:txBody>
                                  <a:bodyPr wrap="none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ru-RU" b="1" dirty="0" smtClean="0">
                                        <a:solidFill>
                                          <a:srgbClr val="FF0000"/>
                                        </a:solidFill>
                                      </a:rPr>
                                      <a:t>Е</a:t>
                                    </a:r>
                                    <a:endParaRPr lang="ru-RU" b="1" dirty="0">
                                      <a:solidFill>
                                        <a:srgbClr val="FF0000"/>
                                      </a:solidFill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2" name="Прямоугольник 61"/>
                                  <p:cNvSpPr/>
                                  <p:nvPr/>
                                </p:nvSpPr>
                                <p:spPr>
                                  <a:xfrm>
                                    <a:off x="5429919" y="4601086"/>
                                    <a:ext cx="310204" cy="504428"/>
                                  </a:xfrm>
                                  <a:prstGeom prst="rect">
                                    <a:avLst/>
                                  </a:prstGeom>
                                </p:spPr>
                                <p:txBody>
                                  <a:bodyPr wrap="none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ru-RU" b="1" dirty="0" smtClean="0">
                                        <a:solidFill>
                                          <a:srgbClr val="FF0000"/>
                                        </a:solidFill>
                                      </a:rPr>
                                      <a:t>Р</a:t>
                                    </a:r>
                                    <a:endParaRPr lang="ru-RU" b="1" dirty="0">
                                      <a:solidFill>
                                        <a:srgbClr val="FF0000"/>
                                      </a:solidFill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3" name="Прямоугольник 62"/>
                                  <p:cNvSpPr/>
                                  <p:nvPr/>
                                </p:nvSpPr>
                                <p:spPr>
                                  <a:xfrm>
                                    <a:off x="5852697" y="4612749"/>
                                    <a:ext cx="326344" cy="504428"/>
                                  </a:xfrm>
                                  <a:prstGeom prst="rect">
                                    <a:avLst/>
                                  </a:prstGeom>
                                </p:spPr>
                                <p:txBody>
                                  <a:bodyPr wrap="none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ru-RU" b="1" dirty="0" smtClean="0">
                                        <a:solidFill>
                                          <a:srgbClr val="FF0000"/>
                                        </a:solidFill>
                                      </a:rPr>
                                      <a:t>А</a:t>
                                    </a:r>
                                    <a:endParaRPr lang="ru-RU" b="1" dirty="0">
                                      <a:solidFill>
                                        <a:srgbClr val="FF0000"/>
                                      </a:solidFill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25" name="Группа 1024"/>
                                <p:cNvGrpSpPr/>
                                <p:nvPr/>
                              </p:nvGrpSpPr>
                              <p:grpSpPr>
                                <a:xfrm>
                                  <a:off x="3596805" y="2601844"/>
                                  <a:ext cx="458662" cy="4077055"/>
                                  <a:chOff x="3596805" y="2601844"/>
                                  <a:chExt cx="458662" cy="4077055"/>
                                </a:xfrm>
                              </p:grpSpPr>
                              <p:sp>
                                <p:nvSpPr>
                                  <p:cNvPr id="66" name="Скругленный прямоугольник 65"/>
                                  <p:cNvSpPr/>
                                  <p:nvPr/>
                                </p:nvSpPr>
                                <p:spPr>
                                  <a:xfrm>
                                    <a:off x="3623420" y="6174843"/>
                                    <a:ext cx="432047" cy="504056"/>
                                  </a:xfrm>
                                  <a:prstGeom prst="roundRect">
                                    <a:avLst/>
                                  </a:prstGeom>
                                  <a:ln/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2">
                                    <a:schemeClr val="accent1"/>
                                  </a:fillRef>
                                  <a:effectRef idx="1">
                                    <a:schemeClr val="accent1"/>
                                  </a:effectRef>
                                  <a:fontRef idx="minor">
                                    <a:schemeClr val="dk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ru-RU"/>
                                  </a:p>
                                </p:txBody>
                              </p:sp>
                              <p:sp>
                                <p:nvSpPr>
                                  <p:cNvPr id="67" name="Скругленный прямоугольник 66"/>
                                  <p:cNvSpPr/>
                                  <p:nvPr/>
                                </p:nvSpPr>
                                <p:spPr>
                                  <a:xfrm>
                                    <a:off x="3623419" y="5651425"/>
                                    <a:ext cx="432047" cy="504056"/>
                                  </a:xfrm>
                                  <a:prstGeom prst="roundRect">
                                    <a:avLst/>
                                  </a:prstGeom>
                                  <a:ln/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2">
                                    <a:schemeClr val="accent1"/>
                                  </a:fillRef>
                                  <a:effectRef idx="1">
                                    <a:schemeClr val="accent1"/>
                                  </a:effectRef>
                                  <a:fontRef idx="minor">
                                    <a:schemeClr val="dk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ru-RU"/>
                                  </a:p>
                                </p:txBody>
                              </p:sp>
                              <p:sp>
                                <p:nvSpPr>
                                  <p:cNvPr id="68" name="Скругленный прямоугольник 67"/>
                                  <p:cNvSpPr/>
                                  <p:nvPr/>
                                </p:nvSpPr>
                                <p:spPr>
                                  <a:xfrm>
                                    <a:off x="3614897" y="5126649"/>
                                    <a:ext cx="432048" cy="504056"/>
                                  </a:xfrm>
                                  <a:prstGeom prst="roundRect">
                                    <a:avLst/>
                                  </a:prstGeom>
                                  <a:ln/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2">
                                    <a:schemeClr val="accent1"/>
                                  </a:fillRef>
                                  <a:effectRef idx="1">
                                    <a:schemeClr val="accent1"/>
                                  </a:effectRef>
                                  <a:fontRef idx="minor">
                                    <a:schemeClr val="dk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ru-RU"/>
                                  </a:p>
                                </p:txBody>
                              </p:sp>
                              <p:sp>
                                <p:nvSpPr>
                                  <p:cNvPr id="69" name="Скругленный прямоугольник 68"/>
                                  <p:cNvSpPr/>
                                  <p:nvPr/>
                                </p:nvSpPr>
                                <p:spPr>
                                  <a:xfrm>
                                    <a:off x="3614898" y="4630190"/>
                                    <a:ext cx="432048" cy="504056"/>
                                  </a:xfrm>
                                  <a:prstGeom prst="roundRect">
                                    <a:avLst/>
                                  </a:prstGeom>
                                  <a:ln/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2">
                                    <a:schemeClr val="accent1"/>
                                  </a:fillRef>
                                  <a:effectRef idx="1">
                                    <a:schemeClr val="accent1"/>
                                  </a:effectRef>
                                  <a:fontRef idx="minor">
                                    <a:schemeClr val="dk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ru-RU"/>
                                  </a:p>
                                </p:txBody>
                              </p:sp>
                              <p:sp>
                                <p:nvSpPr>
                                  <p:cNvPr id="70" name="Скругленный прямоугольник 69"/>
                                  <p:cNvSpPr/>
                                  <p:nvPr/>
                                </p:nvSpPr>
                                <p:spPr>
                                  <a:xfrm>
                                    <a:off x="3601359" y="4121639"/>
                                    <a:ext cx="432048" cy="504056"/>
                                  </a:xfrm>
                                  <a:prstGeom prst="roundRect">
                                    <a:avLst/>
                                  </a:prstGeom>
                                  <a:ln/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2">
                                    <a:schemeClr val="accent1"/>
                                  </a:fillRef>
                                  <a:effectRef idx="1">
                                    <a:schemeClr val="accent1"/>
                                  </a:effectRef>
                                  <a:fontRef idx="minor">
                                    <a:schemeClr val="dk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ru-RU"/>
                                  </a:p>
                                </p:txBody>
                              </p:sp>
                              <p:sp>
                                <p:nvSpPr>
                                  <p:cNvPr id="71" name="Скругленный прямоугольник 70"/>
                                  <p:cNvSpPr/>
                                  <p:nvPr/>
                                </p:nvSpPr>
                                <p:spPr>
                                  <a:xfrm>
                                    <a:off x="3610185" y="3618518"/>
                                    <a:ext cx="432048" cy="504056"/>
                                  </a:xfrm>
                                  <a:prstGeom prst="roundRect">
                                    <a:avLst/>
                                  </a:prstGeom>
                                  <a:ln/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2">
                                    <a:schemeClr val="accent1"/>
                                  </a:fillRef>
                                  <a:effectRef idx="1">
                                    <a:schemeClr val="accent1"/>
                                  </a:effectRef>
                                  <a:fontRef idx="minor">
                                    <a:schemeClr val="dk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ru-RU"/>
                                  </a:p>
                                </p:txBody>
                              </p:sp>
                              <p:sp>
                                <p:nvSpPr>
                                  <p:cNvPr id="72" name="Скругленный прямоугольник 71"/>
                                  <p:cNvSpPr/>
                                  <p:nvPr/>
                                </p:nvSpPr>
                                <p:spPr>
                                  <a:xfrm>
                                    <a:off x="3596805" y="3116985"/>
                                    <a:ext cx="432048" cy="504056"/>
                                  </a:xfrm>
                                  <a:prstGeom prst="roundRect">
                                    <a:avLst/>
                                  </a:prstGeom>
                                  <a:ln/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2">
                                    <a:schemeClr val="accent1"/>
                                  </a:fillRef>
                                  <a:effectRef idx="1">
                                    <a:schemeClr val="accent1"/>
                                  </a:effectRef>
                                  <a:fontRef idx="minor">
                                    <a:schemeClr val="dk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ru-RU"/>
                                  </a:p>
                                </p:txBody>
                              </p:sp>
                              <p:sp>
                                <p:nvSpPr>
                                  <p:cNvPr id="73" name="Скругленный прямоугольник 72"/>
                                  <p:cNvSpPr/>
                                  <p:nvPr/>
                                </p:nvSpPr>
                                <p:spPr>
                                  <a:xfrm>
                                    <a:off x="3610185" y="2601844"/>
                                    <a:ext cx="432048" cy="504056"/>
                                  </a:xfrm>
                                  <a:prstGeom prst="roundRect">
                                    <a:avLst/>
                                  </a:prstGeom>
                                  <a:ln/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2">
                                    <a:schemeClr val="accent1"/>
                                  </a:fillRef>
                                  <a:effectRef idx="1">
                                    <a:schemeClr val="accent1"/>
                                  </a:effectRef>
                                  <a:fontRef idx="minor">
                                    <a:schemeClr val="dk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ru-RU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28" name="Группа 1027"/>
                              <p:cNvGrpSpPr/>
                              <p:nvPr/>
                            </p:nvGrpSpPr>
                            <p:grpSpPr>
                              <a:xfrm>
                                <a:off x="4028852" y="2585735"/>
                                <a:ext cx="475413" cy="3605399"/>
                                <a:chOff x="4028852" y="2585735"/>
                                <a:chExt cx="475413" cy="3605399"/>
                              </a:xfrm>
                            </p:grpSpPr>
                            <p:sp>
                              <p:nvSpPr>
                                <p:cNvPr id="76" name="Скругленный прямоугольник 75"/>
                                <p:cNvSpPr/>
                                <p:nvPr/>
                              </p:nvSpPr>
                              <p:spPr>
                                <a:xfrm>
                                  <a:off x="4072217" y="5687078"/>
                                  <a:ext cx="432048" cy="504056"/>
                                </a:xfrm>
                                <a:prstGeom prst="roundRect">
                                  <a:avLst/>
                                </a:prstGeom>
                                <a:ln/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2">
                                  <a:schemeClr val="accent1"/>
                                </a:fillRef>
                                <a:effectRef idx="1">
                                  <a:schemeClr val="accent1"/>
                                </a:effectRef>
                                <a:fontRef idx="minor">
                                  <a:schemeClr val="dk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77" name="Скругленный прямоугольник 76"/>
                                <p:cNvSpPr/>
                                <p:nvPr/>
                              </p:nvSpPr>
                              <p:spPr>
                                <a:xfrm>
                                  <a:off x="4059657" y="5168458"/>
                                  <a:ext cx="432048" cy="504056"/>
                                </a:xfrm>
                                <a:prstGeom prst="roundRect">
                                  <a:avLst/>
                                </a:prstGeom>
                                <a:ln/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2">
                                  <a:schemeClr val="accent1"/>
                                </a:fillRef>
                                <a:effectRef idx="1">
                                  <a:schemeClr val="accent1"/>
                                </a:effectRef>
                                <a:fontRef idx="minor">
                                  <a:schemeClr val="dk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78" name="Скругленный прямоугольник 77"/>
                                <p:cNvSpPr/>
                                <p:nvPr/>
                              </p:nvSpPr>
                              <p:spPr>
                                <a:xfrm>
                                  <a:off x="4051874" y="4644892"/>
                                  <a:ext cx="432048" cy="504056"/>
                                </a:xfrm>
                                <a:prstGeom prst="roundRect">
                                  <a:avLst/>
                                </a:prstGeom>
                                <a:ln/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2">
                                  <a:schemeClr val="accent1"/>
                                </a:fillRef>
                                <a:effectRef idx="1">
                                  <a:schemeClr val="accent1"/>
                                </a:effectRef>
                                <a:fontRef idx="minor">
                                  <a:schemeClr val="dk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79" name="Скругленный прямоугольник 78"/>
                                <p:cNvSpPr/>
                                <p:nvPr/>
                              </p:nvSpPr>
                              <p:spPr>
                                <a:xfrm>
                                  <a:off x="4051876" y="4124584"/>
                                  <a:ext cx="432048" cy="504056"/>
                                </a:xfrm>
                                <a:prstGeom prst="roundRect">
                                  <a:avLst/>
                                </a:prstGeom>
                                <a:ln/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2">
                                  <a:schemeClr val="accent1"/>
                                </a:fillRef>
                                <a:effectRef idx="1">
                                  <a:schemeClr val="accent1"/>
                                </a:effectRef>
                                <a:fontRef idx="minor">
                                  <a:schemeClr val="dk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80" name="Скругленный прямоугольник 79"/>
                                <p:cNvSpPr/>
                                <p:nvPr/>
                              </p:nvSpPr>
                              <p:spPr>
                                <a:xfrm>
                                  <a:off x="4028852" y="3609957"/>
                                  <a:ext cx="432048" cy="504056"/>
                                </a:xfrm>
                                <a:prstGeom prst="roundRect">
                                  <a:avLst/>
                                </a:prstGeom>
                                <a:ln/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2">
                                  <a:schemeClr val="accent1"/>
                                </a:fillRef>
                                <a:effectRef idx="1">
                                  <a:schemeClr val="accent1"/>
                                </a:effectRef>
                                <a:fontRef idx="minor">
                                  <a:schemeClr val="dk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81" name="Скругленный прямоугольник 80"/>
                                <p:cNvSpPr/>
                                <p:nvPr/>
                              </p:nvSpPr>
                              <p:spPr>
                                <a:xfrm>
                                  <a:off x="4036314" y="3105901"/>
                                  <a:ext cx="432048" cy="504056"/>
                                </a:xfrm>
                                <a:prstGeom prst="roundRect">
                                  <a:avLst/>
                                </a:prstGeom>
                                <a:ln/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2">
                                  <a:schemeClr val="accent1"/>
                                </a:fillRef>
                                <a:effectRef idx="1">
                                  <a:schemeClr val="accent1"/>
                                </a:effectRef>
                                <a:fontRef idx="minor">
                                  <a:schemeClr val="dk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82" name="Скругленный прямоугольник 81"/>
                                <p:cNvSpPr/>
                                <p:nvPr/>
                              </p:nvSpPr>
                              <p:spPr>
                                <a:xfrm>
                                  <a:off x="4042233" y="2585735"/>
                                  <a:ext cx="432048" cy="504056"/>
                                </a:xfrm>
                                <a:prstGeom prst="roundRect">
                                  <a:avLst/>
                                </a:prstGeom>
                                <a:ln/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2">
                                  <a:schemeClr val="accent1"/>
                                </a:fillRef>
                                <a:effectRef idx="1">
                                  <a:schemeClr val="accent1"/>
                                </a:effectRef>
                                <a:fontRef idx="minor">
                                  <a:schemeClr val="dk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ru-RU"/>
                                </a:p>
                              </p:txBody>
                            </p:sp>
                          </p:grpSp>
                        </p:grpSp>
                        <p:grpSp>
                          <p:nvGrpSpPr>
                            <p:cNvPr id="1030" name="Группа 1029"/>
                            <p:cNvGrpSpPr/>
                            <p:nvPr/>
                          </p:nvGrpSpPr>
                          <p:grpSpPr>
                            <a:xfrm>
                              <a:off x="4457789" y="2586585"/>
                              <a:ext cx="446211" cy="1537072"/>
                              <a:chOff x="4457789" y="2586585"/>
                              <a:chExt cx="446211" cy="1537072"/>
                            </a:xfrm>
                          </p:grpSpPr>
                          <p:sp>
                            <p:nvSpPr>
                              <p:cNvPr id="85" name="Скругленный прямоугольник 84"/>
                              <p:cNvSpPr/>
                              <p:nvPr/>
                            </p:nvSpPr>
                            <p:spPr>
                              <a:xfrm>
                                <a:off x="4471952" y="3619601"/>
                                <a:ext cx="432048" cy="504056"/>
                              </a:xfrm>
                              <a:prstGeom prst="roundRect">
                                <a:avLst/>
                              </a:prstGeom>
                              <a:ln/>
                            </p:spPr>
                            <p:style>
                              <a:lnRef idx="1">
                                <a:schemeClr val="accent1"/>
                              </a:lnRef>
                              <a:fillRef idx="2">
                                <a:schemeClr val="accent1"/>
                              </a:fillRef>
                              <a:effectRef idx="1">
                                <a:schemeClr val="accent1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ru-RU"/>
                              </a:p>
                            </p:txBody>
                          </p:sp>
                          <p:sp>
                            <p:nvSpPr>
                              <p:cNvPr id="86" name="Скругленный прямоугольник 85"/>
                              <p:cNvSpPr/>
                              <p:nvPr/>
                            </p:nvSpPr>
                            <p:spPr>
                              <a:xfrm>
                                <a:off x="4457789" y="3101635"/>
                                <a:ext cx="432048" cy="504056"/>
                              </a:xfrm>
                              <a:prstGeom prst="roundRect">
                                <a:avLst/>
                              </a:prstGeom>
                              <a:ln/>
                            </p:spPr>
                            <p:style>
                              <a:lnRef idx="1">
                                <a:schemeClr val="accent1"/>
                              </a:lnRef>
                              <a:fillRef idx="2">
                                <a:schemeClr val="accent1"/>
                              </a:fillRef>
                              <a:effectRef idx="1">
                                <a:schemeClr val="accent1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ru-RU"/>
                              </a:p>
                            </p:txBody>
                          </p:sp>
                          <p:sp>
                            <p:nvSpPr>
                              <p:cNvPr id="87" name="Скругленный прямоугольник 86"/>
                              <p:cNvSpPr/>
                              <p:nvPr/>
                            </p:nvSpPr>
                            <p:spPr>
                              <a:xfrm>
                                <a:off x="4466171" y="2586585"/>
                                <a:ext cx="432048" cy="504056"/>
                              </a:xfrm>
                              <a:prstGeom prst="roundRect">
                                <a:avLst/>
                              </a:prstGeom>
                              <a:ln/>
                            </p:spPr>
                            <p:style>
                              <a:lnRef idx="1">
                                <a:schemeClr val="accent1"/>
                              </a:lnRef>
                              <a:fillRef idx="2">
                                <a:schemeClr val="accent1"/>
                              </a:fillRef>
                              <a:effectRef idx="1">
                                <a:schemeClr val="accent1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ru-RU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032" name="Группа 1031"/>
                          <p:cNvGrpSpPr/>
                          <p:nvPr/>
                        </p:nvGrpSpPr>
                        <p:grpSpPr>
                          <a:xfrm>
                            <a:off x="4836108" y="768513"/>
                            <a:ext cx="452067" cy="4101993"/>
                            <a:chOff x="4836108" y="768513"/>
                            <a:chExt cx="452067" cy="4101993"/>
                          </a:xfrm>
                        </p:grpSpPr>
                        <p:sp>
                          <p:nvSpPr>
                            <p:cNvPr id="96" name="Скругленный прямоугольник 95"/>
                            <p:cNvSpPr/>
                            <p:nvPr/>
                          </p:nvSpPr>
                          <p:spPr>
                            <a:xfrm>
                              <a:off x="4839569" y="2828083"/>
                              <a:ext cx="432048" cy="401203"/>
                            </a:xfrm>
                            <a:prstGeom prst="roundRect">
                              <a:avLst/>
                            </a:prstGeom>
                            <a:ln/>
                          </p:spPr>
                          <p:style>
                            <a:lnRef idx="1">
                              <a:schemeClr val="accent1"/>
                            </a:lnRef>
                            <a:fillRef idx="2">
                              <a:schemeClr val="accent1"/>
                            </a:fillRef>
                            <a:effectRef idx="1">
                              <a:schemeClr val="accent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ru-RU"/>
                            </a:p>
                          </p:txBody>
                        </p:sp>
                        <p:sp>
                          <p:nvSpPr>
                            <p:cNvPr id="98" name="Скругленный прямоугольник 97"/>
                            <p:cNvSpPr/>
                            <p:nvPr/>
                          </p:nvSpPr>
                          <p:spPr>
                            <a:xfrm>
                              <a:off x="4840828" y="4469302"/>
                              <a:ext cx="432048" cy="401204"/>
                            </a:xfrm>
                            <a:prstGeom prst="roundRect">
                              <a:avLst/>
                            </a:prstGeom>
                            <a:ln/>
                          </p:spPr>
                          <p:style>
                            <a:lnRef idx="1">
                              <a:schemeClr val="accent1"/>
                            </a:lnRef>
                            <a:fillRef idx="2">
                              <a:schemeClr val="accent1"/>
                            </a:fillRef>
                            <a:effectRef idx="1">
                              <a:schemeClr val="accent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ru-RU"/>
                            </a:p>
                          </p:txBody>
                        </p:sp>
                        <p:sp>
                          <p:nvSpPr>
                            <p:cNvPr id="99" name="Скругленный прямоугольник 98"/>
                            <p:cNvSpPr/>
                            <p:nvPr/>
                          </p:nvSpPr>
                          <p:spPr>
                            <a:xfrm>
                              <a:off x="4856127" y="768513"/>
                              <a:ext cx="432048" cy="401204"/>
                            </a:xfrm>
                            <a:prstGeom prst="roundRect">
                              <a:avLst/>
                            </a:prstGeom>
                            <a:ln/>
                          </p:spPr>
                          <p:style>
                            <a:lnRef idx="1">
                              <a:schemeClr val="accent1"/>
                            </a:lnRef>
                            <a:fillRef idx="2">
                              <a:schemeClr val="accent1"/>
                            </a:fillRef>
                            <a:effectRef idx="1">
                              <a:schemeClr val="accent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ru-RU"/>
                            </a:p>
                          </p:txBody>
                        </p:sp>
                        <p:sp>
                          <p:nvSpPr>
                            <p:cNvPr id="100" name="Скругленный прямоугольник 99"/>
                            <p:cNvSpPr/>
                            <p:nvPr/>
                          </p:nvSpPr>
                          <p:spPr>
                            <a:xfrm>
                              <a:off x="4856127" y="1179588"/>
                              <a:ext cx="432048" cy="401203"/>
                            </a:xfrm>
                            <a:prstGeom prst="roundRect">
                              <a:avLst/>
                            </a:prstGeom>
                            <a:ln/>
                          </p:spPr>
                          <p:style>
                            <a:lnRef idx="1">
                              <a:schemeClr val="accent1"/>
                            </a:lnRef>
                            <a:fillRef idx="2">
                              <a:schemeClr val="accent1"/>
                            </a:fillRef>
                            <a:effectRef idx="1">
                              <a:schemeClr val="accent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ru-RU" dirty="0"/>
                            </a:p>
                          </p:txBody>
                        </p:sp>
                        <p:sp>
                          <p:nvSpPr>
                            <p:cNvPr id="101" name="Скругленный прямоугольник 100"/>
                            <p:cNvSpPr/>
                            <p:nvPr/>
                          </p:nvSpPr>
                          <p:spPr>
                            <a:xfrm>
                              <a:off x="4846975" y="1591336"/>
                              <a:ext cx="432048" cy="401203"/>
                            </a:xfrm>
                            <a:prstGeom prst="roundRect">
                              <a:avLst/>
                            </a:prstGeom>
                            <a:ln/>
                          </p:spPr>
                          <p:style>
                            <a:lnRef idx="1">
                              <a:schemeClr val="accent1"/>
                            </a:lnRef>
                            <a:fillRef idx="2">
                              <a:schemeClr val="accent1"/>
                            </a:fillRef>
                            <a:effectRef idx="1">
                              <a:schemeClr val="accent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ru-RU"/>
                            </a:p>
                          </p:txBody>
                        </p:sp>
                        <p:sp>
                          <p:nvSpPr>
                            <p:cNvPr id="102" name="Скругленный прямоугольник 101"/>
                            <p:cNvSpPr/>
                            <p:nvPr/>
                          </p:nvSpPr>
                          <p:spPr>
                            <a:xfrm>
                              <a:off x="4836636" y="1992539"/>
                              <a:ext cx="432048" cy="401203"/>
                            </a:xfrm>
                            <a:prstGeom prst="roundRect">
                              <a:avLst/>
                            </a:prstGeom>
                            <a:ln/>
                          </p:spPr>
                          <p:style>
                            <a:lnRef idx="1">
                              <a:schemeClr val="accent1"/>
                            </a:lnRef>
                            <a:fillRef idx="2">
                              <a:schemeClr val="accent1"/>
                            </a:fillRef>
                            <a:effectRef idx="1">
                              <a:schemeClr val="accent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ru-RU"/>
                            </a:p>
                          </p:txBody>
                        </p:sp>
                        <p:sp>
                          <p:nvSpPr>
                            <p:cNvPr id="103" name="Скругленный прямоугольник 102"/>
                            <p:cNvSpPr/>
                            <p:nvPr/>
                          </p:nvSpPr>
                          <p:spPr>
                            <a:xfrm>
                              <a:off x="4840946" y="2410751"/>
                              <a:ext cx="432048" cy="401202"/>
                            </a:xfrm>
                            <a:prstGeom prst="roundRect">
                              <a:avLst/>
                            </a:prstGeom>
                            <a:ln/>
                          </p:spPr>
                          <p:style>
                            <a:lnRef idx="1">
                              <a:schemeClr val="accent1"/>
                            </a:lnRef>
                            <a:fillRef idx="2">
                              <a:schemeClr val="accent1"/>
                            </a:fillRef>
                            <a:effectRef idx="1">
                              <a:schemeClr val="accent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ru-RU"/>
                            </a:p>
                          </p:txBody>
                        </p:sp>
                        <p:sp>
                          <p:nvSpPr>
                            <p:cNvPr id="104" name="Скругленный прямоугольник 103"/>
                            <p:cNvSpPr/>
                            <p:nvPr/>
                          </p:nvSpPr>
                          <p:spPr>
                            <a:xfrm>
                              <a:off x="4839569" y="4059653"/>
                              <a:ext cx="432048" cy="401204"/>
                            </a:xfrm>
                            <a:prstGeom prst="roundRect">
                              <a:avLst/>
                            </a:prstGeom>
                            <a:ln/>
                          </p:spPr>
                          <p:style>
                            <a:lnRef idx="1">
                              <a:schemeClr val="accent1"/>
                            </a:lnRef>
                            <a:fillRef idx="2">
                              <a:schemeClr val="accent1"/>
                            </a:fillRef>
                            <a:effectRef idx="1">
                              <a:schemeClr val="accent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ru-RU"/>
                            </a:p>
                          </p:txBody>
                        </p:sp>
                        <p:sp>
                          <p:nvSpPr>
                            <p:cNvPr id="105" name="Скругленный прямоугольник 104"/>
                            <p:cNvSpPr/>
                            <p:nvPr/>
                          </p:nvSpPr>
                          <p:spPr>
                            <a:xfrm>
                              <a:off x="4836108" y="3645478"/>
                              <a:ext cx="432048" cy="401204"/>
                            </a:xfrm>
                            <a:prstGeom prst="roundRect">
                              <a:avLst/>
                            </a:prstGeom>
                            <a:ln/>
                          </p:spPr>
                          <p:style>
                            <a:lnRef idx="1">
                              <a:schemeClr val="accent1"/>
                            </a:lnRef>
                            <a:fillRef idx="2">
                              <a:schemeClr val="accent1"/>
                            </a:fillRef>
                            <a:effectRef idx="1">
                              <a:schemeClr val="accent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ru-RU"/>
                            </a:p>
                          </p:txBody>
                        </p:sp>
                      </p:grpSp>
                    </p:grpSp>
                    <p:sp>
                      <p:nvSpPr>
                        <p:cNvPr id="1034" name="TextBox 1033"/>
                        <p:cNvSpPr txBox="1"/>
                        <p:nvPr/>
                      </p:nvSpPr>
                      <p:spPr>
                        <a:xfrm>
                          <a:off x="4908852" y="164046"/>
                          <a:ext cx="432048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ru-RU" b="1" dirty="0" smtClean="0"/>
                            <a:t> 6</a:t>
                          </a:r>
                          <a:endParaRPr lang="ru-RU" b="1" dirty="0"/>
                        </a:p>
                      </p:txBody>
                    </p:sp>
                  </p:grpSp>
                  <p:grpSp>
                    <p:nvGrpSpPr>
                      <p:cNvPr id="1037" name="Группа 1036"/>
                      <p:cNvGrpSpPr/>
                      <p:nvPr/>
                    </p:nvGrpSpPr>
                    <p:grpSpPr>
                      <a:xfrm>
                        <a:off x="5705458" y="563308"/>
                        <a:ext cx="452156" cy="2429950"/>
                        <a:chOff x="5705458" y="563308"/>
                        <a:chExt cx="452156" cy="2429950"/>
                      </a:xfrm>
                    </p:grpSpPr>
                    <p:sp>
                      <p:nvSpPr>
                        <p:cNvPr id="111" name="Скругленный прямоугольник 110"/>
                        <p:cNvSpPr/>
                        <p:nvPr/>
                      </p:nvSpPr>
                      <p:spPr>
                        <a:xfrm>
                          <a:off x="5705458" y="954042"/>
                          <a:ext cx="432048" cy="401203"/>
                        </a:xfrm>
                        <a:prstGeom prst="roundRect">
                          <a:avLst/>
                        </a:prstGeom>
                        <a:ln/>
                      </p:spPr>
                      <p:style>
                        <a:lnRef idx="1">
                          <a:schemeClr val="accent1"/>
                        </a:lnRef>
                        <a:fillRef idx="2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/>
                        </a:p>
                      </p:txBody>
                    </p:sp>
                    <p:sp>
                      <p:nvSpPr>
                        <p:cNvPr id="112" name="Скругленный прямоугольник 111"/>
                        <p:cNvSpPr/>
                        <p:nvPr/>
                      </p:nvSpPr>
                      <p:spPr>
                        <a:xfrm>
                          <a:off x="5705458" y="1366627"/>
                          <a:ext cx="432048" cy="401203"/>
                        </a:xfrm>
                        <a:prstGeom prst="roundRect">
                          <a:avLst/>
                        </a:prstGeom>
                        <a:ln/>
                      </p:spPr>
                      <p:style>
                        <a:lnRef idx="1">
                          <a:schemeClr val="accent1"/>
                        </a:lnRef>
                        <a:fillRef idx="2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/>
                        </a:p>
                      </p:txBody>
                    </p:sp>
                    <p:sp>
                      <p:nvSpPr>
                        <p:cNvPr id="113" name="Скругленный прямоугольник 112"/>
                        <p:cNvSpPr/>
                        <p:nvPr/>
                      </p:nvSpPr>
                      <p:spPr>
                        <a:xfrm>
                          <a:off x="5705458" y="1769919"/>
                          <a:ext cx="432048" cy="401203"/>
                        </a:xfrm>
                        <a:prstGeom prst="roundRect">
                          <a:avLst/>
                        </a:prstGeom>
                        <a:ln/>
                      </p:spPr>
                      <p:style>
                        <a:lnRef idx="1">
                          <a:schemeClr val="accent1"/>
                        </a:lnRef>
                        <a:fillRef idx="2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/>
                        </a:p>
                      </p:txBody>
                    </p:sp>
                    <p:sp>
                      <p:nvSpPr>
                        <p:cNvPr id="114" name="Скругленный прямоугольник 113"/>
                        <p:cNvSpPr/>
                        <p:nvPr/>
                      </p:nvSpPr>
                      <p:spPr>
                        <a:xfrm>
                          <a:off x="5718558" y="2168674"/>
                          <a:ext cx="432048" cy="401204"/>
                        </a:xfrm>
                        <a:prstGeom prst="roundRect">
                          <a:avLst/>
                        </a:prstGeom>
                        <a:ln/>
                      </p:spPr>
                      <p:style>
                        <a:lnRef idx="1">
                          <a:schemeClr val="accent1"/>
                        </a:lnRef>
                        <a:fillRef idx="2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/>
                        </a:p>
                      </p:txBody>
                    </p:sp>
                    <p:sp>
                      <p:nvSpPr>
                        <p:cNvPr id="115" name="Скругленный прямоугольник 114"/>
                        <p:cNvSpPr/>
                        <p:nvPr/>
                      </p:nvSpPr>
                      <p:spPr>
                        <a:xfrm>
                          <a:off x="5725566" y="2592055"/>
                          <a:ext cx="432048" cy="401203"/>
                        </a:xfrm>
                        <a:prstGeom prst="roundRect">
                          <a:avLst/>
                        </a:prstGeom>
                        <a:ln/>
                      </p:spPr>
                      <p:style>
                        <a:lnRef idx="1">
                          <a:schemeClr val="accent1"/>
                        </a:lnRef>
                        <a:fillRef idx="2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/>
                        </a:p>
                      </p:txBody>
                    </p:sp>
                    <p:sp>
                      <p:nvSpPr>
                        <p:cNvPr id="1036" name="Прямоугольник 1035"/>
                        <p:cNvSpPr/>
                        <p:nvPr/>
                      </p:nvSpPr>
                      <p:spPr>
                        <a:xfrm>
                          <a:off x="5760114" y="563308"/>
                          <a:ext cx="303748" cy="401499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r>
                            <a:rPr lang="ru-RU" b="1" dirty="0" smtClean="0"/>
                            <a:t>8</a:t>
                          </a:r>
                          <a:endParaRPr lang="ru-RU" b="1" dirty="0"/>
                        </a:p>
                      </p:txBody>
                    </p:sp>
                  </p:grpSp>
                </p:grpSp>
                <p:sp>
                  <p:nvSpPr>
                    <p:cNvPr id="1039" name="Прямоугольник 1038"/>
                    <p:cNvSpPr/>
                    <p:nvPr/>
                  </p:nvSpPr>
                  <p:spPr>
                    <a:xfrm>
                      <a:off x="5599388" y="1914560"/>
                      <a:ext cx="301686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ru-RU" b="1" dirty="0" smtClean="0"/>
                        <a:t>7</a:t>
                      </a:r>
                      <a:endParaRPr lang="ru-RU" b="1" dirty="0"/>
                    </a:p>
                  </p:txBody>
                </p:sp>
              </p:grpSp>
              <p:grpSp>
                <p:nvGrpSpPr>
                  <p:cNvPr id="1041" name="Группа 1040"/>
                  <p:cNvGrpSpPr/>
                  <p:nvPr/>
                </p:nvGrpSpPr>
                <p:grpSpPr>
                  <a:xfrm>
                    <a:off x="6371632" y="2258224"/>
                    <a:ext cx="449536" cy="3024990"/>
                    <a:chOff x="6371632" y="2258224"/>
                    <a:chExt cx="449536" cy="3024990"/>
                  </a:xfrm>
                </p:grpSpPr>
                <p:sp>
                  <p:nvSpPr>
                    <p:cNvPr id="132" name="Скругленный прямоугольник 131"/>
                    <p:cNvSpPr/>
                    <p:nvPr/>
                  </p:nvSpPr>
                  <p:spPr>
                    <a:xfrm>
                      <a:off x="6392053" y="4914154"/>
                      <a:ext cx="429115" cy="369060"/>
                    </a:xfrm>
                    <a:prstGeom prst="roundRect">
                      <a:avLst/>
                    </a:prstGeom>
                    <a:ln/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  <p:sp>
                  <p:nvSpPr>
                    <p:cNvPr id="133" name="Скругленный прямоугольник 132"/>
                    <p:cNvSpPr/>
                    <p:nvPr/>
                  </p:nvSpPr>
                  <p:spPr>
                    <a:xfrm>
                      <a:off x="6385679" y="4529029"/>
                      <a:ext cx="429115" cy="369060"/>
                    </a:xfrm>
                    <a:prstGeom prst="roundRect">
                      <a:avLst/>
                    </a:prstGeom>
                    <a:ln/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  <p:sp>
                  <p:nvSpPr>
                    <p:cNvPr id="134" name="Скругленный прямоугольник 133"/>
                    <p:cNvSpPr/>
                    <p:nvPr/>
                  </p:nvSpPr>
                  <p:spPr>
                    <a:xfrm>
                      <a:off x="6385679" y="4144173"/>
                      <a:ext cx="429115" cy="369060"/>
                    </a:xfrm>
                    <a:prstGeom prst="roundRect">
                      <a:avLst/>
                    </a:prstGeom>
                    <a:ln/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  <p:sp>
                  <p:nvSpPr>
                    <p:cNvPr id="135" name="Скругленный прямоугольник 134"/>
                    <p:cNvSpPr/>
                    <p:nvPr/>
                  </p:nvSpPr>
                  <p:spPr>
                    <a:xfrm>
                      <a:off x="6382280" y="3759941"/>
                      <a:ext cx="429115" cy="369060"/>
                    </a:xfrm>
                    <a:prstGeom prst="roundRect">
                      <a:avLst/>
                    </a:prstGeom>
                    <a:ln/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  <p:sp>
                  <p:nvSpPr>
                    <p:cNvPr id="136" name="Скругленный прямоугольник 135"/>
                    <p:cNvSpPr/>
                    <p:nvPr/>
                  </p:nvSpPr>
                  <p:spPr>
                    <a:xfrm>
                      <a:off x="6376444" y="3387634"/>
                      <a:ext cx="429115" cy="369060"/>
                    </a:xfrm>
                    <a:prstGeom prst="roundRect">
                      <a:avLst/>
                    </a:prstGeom>
                    <a:ln/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  <p:sp>
                  <p:nvSpPr>
                    <p:cNvPr id="137" name="Скругленный прямоугольник 136"/>
                    <p:cNvSpPr/>
                    <p:nvPr/>
                  </p:nvSpPr>
                  <p:spPr>
                    <a:xfrm>
                      <a:off x="6371632" y="2258224"/>
                      <a:ext cx="429115" cy="369060"/>
                    </a:xfrm>
                    <a:prstGeom prst="roundRect">
                      <a:avLst/>
                    </a:prstGeom>
                    <a:ln/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  <p:sp>
                  <p:nvSpPr>
                    <p:cNvPr id="138" name="Скругленный прямоугольник 137"/>
                    <p:cNvSpPr/>
                    <p:nvPr/>
                  </p:nvSpPr>
                  <p:spPr>
                    <a:xfrm>
                      <a:off x="6371632" y="3004969"/>
                      <a:ext cx="429115" cy="369060"/>
                    </a:xfrm>
                    <a:prstGeom prst="roundRect">
                      <a:avLst/>
                    </a:prstGeom>
                    <a:ln/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</p:grpSp>
            </p:grpSp>
          </p:grpSp>
          <p:sp>
            <p:nvSpPr>
              <p:cNvPr id="140" name="Прямоугольник 139"/>
              <p:cNvSpPr/>
              <p:nvPr/>
            </p:nvSpPr>
            <p:spPr>
              <a:xfrm>
                <a:off x="6445994" y="1868821"/>
                <a:ext cx="3016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b="1" dirty="0" smtClean="0"/>
                  <a:t>9</a:t>
                </a:r>
                <a:endParaRPr lang="ru-RU" b="1" dirty="0"/>
              </a:p>
            </p:txBody>
          </p:sp>
        </p:grpSp>
      </p:grpSp>
      <p:sp>
        <p:nvSpPr>
          <p:cNvPr id="1048" name="TextBox 1047"/>
          <p:cNvSpPr txBox="1"/>
          <p:nvPr/>
        </p:nvSpPr>
        <p:spPr>
          <a:xfrm>
            <a:off x="114578" y="265364"/>
            <a:ext cx="417646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 </a:t>
            </a:r>
            <a:r>
              <a:rPr lang="ru-RU" sz="3200" b="1" dirty="0" smtClean="0"/>
              <a:t>1. Атмосферный </a:t>
            </a:r>
            <a:r>
              <a:rPr lang="ru-RU" sz="3200" b="1" dirty="0"/>
              <a:t>газ, занимающий наибольшую долю состава </a:t>
            </a:r>
            <a:r>
              <a:rPr lang="ru-RU" sz="3200" b="1" dirty="0" smtClean="0"/>
              <a:t>воздуха</a:t>
            </a:r>
            <a:endParaRPr lang="ru-RU" sz="3200" b="1" dirty="0"/>
          </a:p>
        </p:txBody>
      </p:sp>
      <p:sp>
        <p:nvSpPr>
          <p:cNvPr id="1049" name="Прямоугольник 1048"/>
          <p:cNvSpPr/>
          <p:nvPr/>
        </p:nvSpPr>
        <p:spPr>
          <a:xfrm>
            <a:off x="5202621" y="3144631"/>
            <a:ext cx="295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dirty="0" smtClean="0"/>
              <a:t>З</a:t>
            </a:r>
            <a:endParaRPr lang="ru-RU" b="1" dirty="0"/>
          </a:p>
        </p:txBody>
      </p:sp>
      <p:sp>
        <p:nvSpPr>
          <p:cNvPr id="1050" name="Прямоугольник 1049"/>
          <p:cNvSpPr/>
          <p:nvPr/>
        </p:nvSpPr>
        <p:spPr>
          <a:xfrm>
            <a:off x="5640826" y="3144631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dirty="0" smtClean="0"/>
              <a:t>Е</a:t>
            </a:r>
            <a:endParaRPr lang="ru-RU" b="1" dirty="0"/>
          </a:p>
        </p:txBody>
      </p:sp>
      <p:sp>
        <p:nvSpPr>
          <p:cNvPr id="1051" name="Прямоугольник 1050"/>
          <p:cNvSpPr/>
          <p:nvPr/>
        </p:nvSpPr>
        <p:spPr>
          <a:xfrm>
            <a:off x="5135701" y="3854261"/>
            <a:ext cx="399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Т</a:t>
            </a:r>
          </a:p>
        </p:txBody>
      </p:sp>
      <p:sp>
        <p:nvSpPr>
          <p:cNvPr id="1052" name="Прямоугольник 1051"/>
          <p:cNvSpPr/>
          <p:nvPr/>
        </p:nvSpPr>
        <p:spPr>
          <a:xfrm>
            <a:off x="5185124" y="3509247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dirty="0" smtClean="0"/>
              <a:t>О</a:t>
            </a:r>
            <a:endParaRPr lang="ru-RU" b="1" dirty="0"/>
          </a:p>
        </p:txBody>
      </p:sp>
      <p:sp>
        <p:nvSpPr>
          <p:cNvPr id="1053" name="TextBox 1052"/>
          <p:cNvSpPr txBox="1"/>
          <p:nvPr/>
        </p:nvSpPr>
        <p:spPr>
          <a:xfrm>
            <a:off x="226127" y="319564"/>
            <a:ext cx="395336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/>
              <a:t>2. Прибор </a:t>
            </a:r>
            <a:r>
              <a:rPr lang="ru-RU" sz="3200" b="1" dirty="0"/>
              <a:t>для измерения температуры воздуха </a:t>
            </a:r>
          </a:p>
        </p:txBody>
      </p:sp>
      <p:sp>
        <p:nvSpPr>
          <p:cNvPr id="1054" name="Прямоугольник 1053"/>
          <p:cNvSpPr/>
          <p:nvPr/>
        </p:nvSpPr>
        <p:spPr>
          <a:xfrm>
            <a:off x="5651475" y="5739489"/>
            <a:ext cx="308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dirty="0" smtClean="0"/>
              <a:t>Р</a:t>
            </a:r>
            <a:endParaRPr lang="ru-RU" b="1" dirty="0"/>
          </a:p>
        </p:txBody>
      </p:sp>
      <p:sp>
        <p:nvSpPr>
          <p:cNvPr id="1055" name="Прямоугольник 1054"/>
          <p:cNvSpPr/>
          <p:nvPr/>
        </p:nvSpPr>
        <p:spPr>
          <a:xfrm>
            <a:off x="5640282" y="5357576"/>
            <a:ext cx="298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dirty="0" smtClean="0"/>
              <a:t>Т</a:t>
            </a:r>
            <a:endParaRPr lang="ru-RU" b="1" dirty="0"/>
          </a:p>
        </p:txBody>
      </p:sp>
      <p:sp>
        <p:nvSpPr>
          <p:cNvPr id="64" name="Прямоугольник 63"/>
          <p:cNvSpPr/>
          <p:nvPr/>
        </p:nvSpPr>
        <p:spPr>
          <a:xfrm>
            <a:off x="5626398" y="4988516"/>
            <a:ext cx="298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dirty="0" smtClean="0"/>
              <a:t>Е</a:t>
            </a:r>
            <a:endParaRPr lang="ru-RU" b="1" dirty="0"/>
          </a:p>
        </p:txBody>
      </p:sp>
      <p:sp>
        <p:nvSpPr>
          <p:cNvPr id="65" name="Прямоугольник 64"/>
          <p:cNvSpPr/>
          <p:nvPr/>
        </p:nvSpPr>
        <p:spPr>
          <a:xfrm>
            <a:off x="5596171" y="4613838"/>
            <a:ext cx="3866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dirty="0" smtClean="0"/>
              <a:t>М</a:t>
            </a:r>
            <a:endParaRPr lang="ru-RU" b="1" dirty="0"/>
          </a:p>
        </p:txBody>
      </p:sp>
      <p:sp>
        <p:nvSpPr>
          <p:cNvPr id="74" name="Прямоугольник 73"/>
          <p:cNvSpPr/>
          <p:nvPr/>
        </p:nvSpPr>
        <p:spPr>
          <a:xfrm>
            <a:off x="5619415" y="4242136"/>
            <a:ext cx="340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dirty="0" smtClean="0"/>
              <a:t>О</a:t>
            </a:r>
            <a:endParaRPr lang="ru-RU" b="1" dirty="0"/>
          </a:p>
        </p:txBody>
      </p:sp>
      <p:sp>
        <p:nvSpPr>
          <p:cNvPr id="75" name="Прямоугольник 74"/>
          <p:cNvSpPr/>
          <p:nvPr/>
        </p:nvSpPr>
        <p:spPr>
          <a:xfrm>
            <a:off x="5596171" y="3867095"/>
            <a:ext cx="3866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dirty="0" smtClean="0"/>
              <a:t>М</a:t>
            </a:r>
            <a:endParaRPr lang="ru-RU" b="1" dirty="0"/>
          </a:p>
        </p:txBody>
      </p:sp>
      <p:sp>
        <p:nvSpPr>
          <p:cNvPr id="83" name="Прямоугольник 82"/>
          <p:cNvSpPr/>
          <p:nvPr/>
        </p:nvSpPr>
        <p:spPr>
          <a:xfrm>
            <a:off x="5635215" y="3513963"/>
            <a:ext cx="308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dirty="0" smtClean="0"/>
              <a:t>Р</a:t>
            </a:r>
            <a:endParaRPr lang="ru-RU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103171" y="288376"/>
            <a:ext cx="435972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 </a:t>
            </a:r>
            <a:r>
              <a:rPr lang="ru-RU" sz="3200" b="1" dirty="0" smtClean="0"/>
              <a:t>3. Слой</a:t>
            </a:r>
            <a:r>
              <a:rPr lang="ru-RU" sz="3200" b="1" dirty="0"/>
              <a:t>, который располагается выше тропосферы до 80-85 км</a:t>
            </a:r>
          </a:p>
        </p:txBody>
      </p:sp>
      <p:sp>
        <p:nvSpPr>
          <p:cNvPr id="88" name="Прямоугольник 87"/>
          <p:cNvSpPr/>
          <p:nvPr/>
        </p:nvSpPr>
        <p:spPr>
          <a:xfrm>
            <a:off x="6074621" y="3139915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dirty="0" smtClean="0"/>
              <a:t>Е</a:t>
            </a:r>
            <a:endParaRPr lang="ru-RU" b="1" dirty="0"/>
          </a:p>
        </p:txBody>
      </p:sp>
      <p:sp>
        <p:nvSpPr>
          <p:cNvPr id="89" name="Прямоугольник 88"/>
          <p:cNvSpPr/>
          <p:nvPr/>
        </p:nvSpPr>
        <p:spPr>
          <a:xfrm>
            <a:off x="6055588" y="3506500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dirty="0" smtClean="0"/>
              <a:t>З</a:t>
            </a:r>
            <a:endParaRPr lang="ru-RU" b="1" dirty="0"/>
          </a:p>
        </p:txBody>
      </p:sp>
      <p:sp>
        <p:nvSpPr>
          <p:cNvPr id="106" name="Прямоугольник 105"/>
          <p:cNvSpPr/>
          <p:nvPr/>
        </p:nvSpPr>
        <p:spPr>
          <a:xfrm>
            <a:off x="6052980" y="3883295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dirty="0" smtClean="0"/>
              <a:t>О</a:t>
            </a:r>
            <a:endParaRPr lang="ru-RU" b="1" dirty="0"/>
          </a:p>
        </p:txBody>
      </p:sp>
      <p:sp>
        <p:nvSpPr>
          <p:cNvPr id="107" name="Прямоугольник 106"/>
          <p:cNvSpPr/>
          <p:nvPr/>
        </p:nvSpPr>
        <p:spPr>
          <a:xfrm>
            <a:off x="6056365" y="4255740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dirty="0" smtClean="0"/>
              <a:t>С</a:t>
            </a:r>
            <a:endParaRPr lang="ru-RU" b="1" dirty="0"/>
          </a:p>
        </p:txBody>
      </p:sp>
      <p:sp>
        <p:nvSpPr>
          <p:cNvPr id="108" name="Прямоугольник 107"/>
          <p:cNvSpPr/>
          <p:nvPr/>
        </p:nvSpPr>
        <p:spPr>
          <a:xfrm>
            <a:off x="6033923" y="4595672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dirty="0" smtClean="0"/>
              <a:t>Ф</a:t>
            </a:r>
            <a:endParaRPr lang="ru-RU" b="1" dirty="0"/>
          </a:p>
        </p:txBody>
      </p:sp>
      <p:sp>
        <p:nvSpPr>
          <p:cNvPr id="109" name="Прямоугольник 108"/>
          <p:cNvSpPr/>
          <p:nvPr/>
        </p:nvSpPr>
        <p:spPr>
          <a:xfrm>
            <a:off x="6061174" y="4990343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dirty="0" smtClean="0"/>
              <a:t>Е</a:t>
            </a:r>
            <a:endParaRPr lang="ru-RU" b="1" dirty="0"/>
          </a:p>
        </p:txBody>
      </p:sp>
      <p:sp>
        <p:nvSpPr>
          <p:cNvPr id="116" name="Прямоугольник 115"/>
          <p:cNvSpPr/>
          <p:nvPr/>
        </p:nvSpPr>
        <p:spPr>
          <a:xfrm>
            <a:off x="6055563" y="5359675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dirty="0" smtClean="0"/>
              <a:t>Р</a:t>
            </a:r>
            <a:endParaRPr lang="ru-RU" b="1" dirty="0"/>
          </a:p>
        </p:txBody>
      </p:sp>
      <p:sp>
        <p:nvSpPr>
          <p:cNvPr id="117" name="Прямоугольник 116"/>
          <p:cNvSpPr/>
          <p:nvPr/>
        </p:nvSpPr>
        <p:spPr>
          <a:xfrm>
            <a:off x="6092406" y="5729007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dirty="0" smtClean="0"/>
              <a:t>А</a:t>
            </a:r>
            <a:endParaRPr lang="ru-RU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103171" y="36088"/>
            <a:ext cx="434832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/>
              <a:t>4. В </a:t>
            </a:r>
            <a:r>
              <a:rPr lang="ru-RU" sz="3200" b="1" dirty="0"/>
              <a:t>этом слое атмосферы, расположенном на высоте 12-45 км от поверхности Земли, наблюдается повышенное содержание озона</a:t>
            </a:r>
          </a:p>
        </p:txBody>
      </p:sp>
      <p:sp>
        <p:nvSpPr>
          <p:cNvPr id="131" name="Прямоугольник 130"/>
          <p:cNvSpPr/>
          <p:nvPr/>
        </p:nvSpPr>
        <p:spPr>
          <a:xfrm>
            <a:off x="6477414" y="3137168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З</a:t>
            </a:r>
            <a:endParaRPr lang="ru-RU" b="1" dirty="0"/>
          </a:p>
        </p:txBody>
      </p:sp>
      <p:sp>
        <p:nvSpPr>
          <p:cNvPr id="175" name="Прямоугольник 174"/>
          <p:cNvSpPr/>
          <p:nvPr/>
        </p:nvSpPr>
        <p:spPr>
          <a:xfrm>
            <a:off x="6477414" y="3467821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О</a:t>
            </a:r>
            <a:endParaRPr lang="ru-RU" b="1" dirty="0"/>
          </a:p>
        </p:txBody>
      </p:sp>
      <p:sp>
        <p:nvSpPr>
          <p:cNvPr id="176" name="Прямоугольник 175"/>
          <p:cNvSpPr/>
          <p:nvPr/>
        </p:nvSpPr>
        <p:spPr>
          <a:xfrm>
            <a:off x="6477732" y="3841090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Н</a:t>
            </a:r>
            <a:endParaRPr lang="ru-RU" b="1" dirty="0"/>
          </a:p>
        </p:txBody>
      </p:sp>
      <p:sp>
        <p:nvSpPr>
          <p:cNvPr id="177" name="Прямоугольник 176"/>
          <p:cNvSpPr/>
          <p:nvPr/>
        </p:nvSpPr>
        <p:spPr>
          <a:xfrm>
            <a:off x="6486992" y="4230357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О</a:t>
            </a:r>
            <a:endParaRPr lang="ru-RU" b="1" dirty="0"/>
          </a:p>
        </p:txBody>
      </p:sp>
      <p:sp>
        <p:nvSpPr>
          <p:cNvPr id="178" name="Прямоугольник 177"/>
          <p:cNvSpPr/>
          <p:nvPr/>
        </p:nvSpPr>
        <p:spPr>
          <a:xfrm>
            <a:off x="6490556" y="4613838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В</a:t>
            </a:r>
            <a:endParaRPr lang="ru-RU" b="1" dirty="0"/>
          </a:p>
        </p:txBody>
      </p:sp>
      <p:sp>
        <p:nvSpPr>
          <p:cNvPr id="179" name="Прямоугольник 178"/>
          <p:cNvSpPr/>
          <p:nvPr/>
        </p:nvSpPr>
        <p:spPr>
          <a:xfrm>
            <a:off x="6484984" y="4983170"/>
            <a:ext cx="369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Ы</a:t>
            </a:r>
            <a:endParaRPr lang="ru-RU" b="1" dirty="0"/>
          </a:p>
        </p:txBody>
      </p:sp>
      <p:sp>
        <p:nvSpPr>
          <p:cNvPr id="180" name="Прямоугольник 179"/>
          <p:cNvSpPr/>
          <p:nvPr/>
        </p:nvSpPr>
        <p:spPr>
          <a:xfrm>
            <a:off x="6497438" y="5348031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Й</a:t>
            </a:r>
            <a:endParaRPr lang="ru-RU" b="1" dirty="0"/>
          </a:p>
        </p:txBody>
      </p:sp>
      <p:sp>
        <p:nvSpPr>
          <p:cNvPr id="141" name="TextBox 140"/>
          <p:cNvSpPr txBox="1"/>
          <p:nvPr/>
        </p:nvSpPr>
        <p:spPr>
          <a:xfrm>
            <a:off x="94699" y="220945"/>
            <a:ext cx="42367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/>
              <a:t>5. Один </a:t>
            </a:r>
            <a:r>
              <a:rPr lang="ru-RU" sz="3200" b="1" dirty="0"/>
              <a:t>из видов атмосферных осадков</a:t>
            </a:r>
            <a:r>
              <a:rPr lang="ru-RU" dirty="0"/>
              <a:t> </a:t>
            </a:r>
          </a:p>
        </p:txBody>
      </p:sp>
      <p:sp>
        <p:nvSpPr>
          <p:cNvPr id="143" name="Прямоугольник 142"/>
          <p:cNvSpPr/>
          <p:nvPr/>
        </p:nvSpPr>
        <p:spPr>
          <a:xfrm>
            <a:off x="6891832" y="3102328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dirty="0" smtClean="0"/>
              <a:t>Н</a:t>
            </a:r>
            <a:endParaRPr lang="ru-RU" b="1" dirty="0"/>
          </a:p>
        </p:txBody>
      </p:sp>
      <p:sp>
        <p:nvSpPr>
          <p:cNvPr id="144" name="Прямоугольник 143"/>
          <p:cNvSpPr/>
          <p:nvPr/>
        </p:nvSpPr>
        <p:spPr>
          <a:xfrm>
            <a:off x="6914450" y="3467821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dirty="0" smtClean="0"/>
              <a:t>Е</a:t>
            </a:r>
            <a:endParaRPr lang="ru-RU" b="1" dirty="0"/>
          </a:p>
        </p:txBody>
      </p:sp>
      <p:sp>
        <p:nvSpPr>
          <p:cNvPr id="145" name="Прямоугольник 144"/>
          <p:cNvSpPr/>
          <p:nvPr/>
        </p:nvSpPr>
        <p:spPr>
          <a:xfrm>
            <a:off x="6925671" y="3849040"/>
            <a:ext cx="284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dirty="0" smtClean="0"/>
              <a:t>Г</a:t>
            </a:r>
            <a:endParaRPr lang="ru-RU" b="1" dirty="0"/>
          </a:p>
        </p:txBody>
      </p:sp>
      <p:sp>
        <p:nvSpPr>
          <p:cNvPr id="147" name="TextBox 146"/>
          <p:cNvSpPr txBox="1"/>
          <p:nvPr/>
        </p:nvSpPr>
        <p:spPr>
          <a:xfrm>
            <a:off x="51585" y="220945"/>
            <a:ext cx="445149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6. Нижний слой атмосферы от поверхности Земли до высоты 8-12 км </a:t>
            </a:r>
          </a:p>
        </p:txBody>
      </p:sp>
      <p:sp>
        <p:nvSpPr>
          <p:cNvPr id="148" name="Прямоугольник 147"/>
          <p:cNvSpPr/>
          <p:nvPr/>
        </p:nvSpPr>
        <p:spPr>
          <a:xfrm>
            <a:off x="7349661" y="843427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dirty="0"/>
              <a:t>Р</a:t>
            </a:r>
          </a:p>
        </p:txBody>
      </p:sp>
      <p:sp>
        <p:nvSpPr>
          <p:cNvPr id="150" name="Прямоугольник 149"/>
          <p:cNvSpPr/>
          <p:nvPr/>
        </p:nvSpPr>
        <p:spPr>
          <a:xfrm>
            <a:off x="7359279" y="455587"/>
            <a:ext cx="298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dirty="0"/>
              <a:t>Т</a:t>
            </a:r>
          </a:p>
        </p:txBody>
      </p:sp>
      <p:sp>
        <p:nvSpPr>
          <p:cNvPr id="151" name="Прямоугольник 150"/>
          <p:cNvSpPr/>
          <p:nvPr/>
        </p:nvSpPr>
        <p:spPr>
          <a:xfrm>
            <a:off x="7341646" y="3887708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dirty="0" smtClean="0"/>
              <a:t>А</a:t>
            </a:r>
            <a:endParaRPr lang="ru-RU" b="1" dirty="0"/>
          </a:p>
        </p:txBody>
      </p:sp>
      <p:sp>
        <p:nvSpPr>
          <p:cNvPr id="152" name="Прямоугольник 151"/>
          <p:cNvSpPr/>
          <p:nvPr/>
        </p:nvSpPr>
        <p:spPr>
          <a:xfrm>
            <a:off x="7349661" y="3490818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dirty="0" smtClean="0"/>
              <a:t>Р</a:t>
            </a:r>
            <a:endParaRPr lang="ru-RU" b="1" dirty="0"/>
          </a:p>
        </p:txBody>
      </p:sp>
      <p:sp>
        <p:nvSpPr>
          <p:cNvPr id="153" name="Прямоугольник 152"/>
          <p:cNvSpPr/>
          <p:nvPr/>
        </p:nvSpPr>
        <p:spPr>
          <a:xfrm>
            <a:off x="7355272" y="3102328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dirty="0" smtClean="0"/>
              <a:t>Е</a:t>
            </a:r>
            <a:endParaRPr lang="ru-RU" b="1" dirty="0"/>
          </a:p>
        </p:txBody>
      </p:sp>
      <p:sp>
        <p:nvSpPr>
          <p:cNvPr id="154" name="Прямоугольник 153"/>
          <p:cNvSpPr/>
          <p:nvPr/>
        </p:nvSpPr>
        <p:spPr>
          <a:xfrm>
            <a:off x="7360835" y="2352380"/>
            <a:ext cx="306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dirty="0"/>
              <a:t>С</a:t>
            </a:r>
          </a:p>
        </p:txBody>
      </p:sp>
      <p:sp>
        <p:nvSpPr>
          <p:cNvPr id="155" name="Прямоугольник 154"/>
          <p:cNvSpPr/>
          <p:nvPr/>
        </p:nvSpPr>
        <p:spPr>
          <a:xfrm>
            <a:off x="7341312" y="1981089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dirty="0" smtClean="0"/>
              <a:t>О</a:t>
            </a:r>
            <a:endParaRPr lang="ru-RU" b="1" dirty="0"/>
          </a:p>
        </p:txBody>
      </p:sp>
      <p:sp>
        <p:nvSpPr>
          <p:cNvPr id="156" name="Прямоугольник 155"/>
          <p:cNvSpPr/>
          <p:nvPr/>
        </p:nvSpPr>
        <p:spPr>
          <a:xfrm>
            <a:off x="7338440" y="1591686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dirty="0"/>
              <a:t>П</a:t>
            </a:r>
          </a:p>
        </p:txBody>
      </p:sp>
      <p:sp>
        <p:nvSpPr>
          <p:cNvPr id="157" name="Прямоугольник 156"/>
          <p:cNvSpPr/>
          <p:nvPr/>
        </p:nvSpPr>
        <p:spPr>
          <a:xfrm>
            <a:off x="7333631" y="1228493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dirty="0"/>
              <a:t>О</a:t>
            </a:r>
          </a:p>
        </p:txBody>
      </p:sp>
      <p:sp>
        <p:nvSpPr>
          <p:cNvPr id="158" name="Прямоугольник 157"/>
          <p:cNvSpPr/>
          <p:nvPr/>
        </p:nvSpPr>
        <p:spPr>
          <a:xfrm>
            <a:off x="7815911" y="6119518"/>
            <a:ext cx="335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dirty="0" smtClean="0"/>
              <a:t>И</a:t>
            </a:r>
            <a:endParaRPr lang="ru-RU" b="1" dirty="0"/>
          </a:p>
        </p:txBody>
      </p:sp>
      <p:sp>
        <p:nvSpPr>
          <p:cNvPr id="159" name="Прямоугольник 158"/>
          <p:cNvSpPr/>
          <p:nvPr/>
        </p:nvSpPr>
        <p:spPr>
          <a:xfrm>
            <a:off x="7864600" y="5743959"/>
            <a:ext cx="284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dirty="0"/>
              <a:t>Г</a:t>
            </a:r>
          </a:p>
        </p:txBody>
      </p:sp>
      <p:sp>
        <p:nvSpPr>
          <p:cNvPr id="160" name="Прямоугольник 159"/>
          <p:cNvSpPr/>
          <p:nvPr/>
        </p:nvSpPr>
        <p:spPr>
          <a:xfrm>
            <a:off x="7813506" y="5357304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dirty="0" smtClean="0"/>
              <a:t>О</a:t>
            </a:r>
            <a:endParaRPr lang="ru-RU" b="1" dirty="0"/>
          </a:p>
        </p:txBody>
      </p:sp>
      <p:sp>
        <p:nvSpPr>
          <p:cNvPr id="161" name="Прямоугольник 160"/>
          <p:cNvSpPr/>
          <p:nvPr/>
        </p:nvSpPr>
        <p:spPr>
          <a:xfrm>
            <a:off x="7801770" y="5006136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dirty="0"/>
              <a:t>Л</a:t>
            </a:r>
          </a:p>
        </p:txBody>
      </p:sp>
      <p:sp>
        <p:nvSpPr>
          <p:cNvPr id="162" name="Прямоугольник 161"/>
          <p:cNvSpPr/>
          <p:nvPr/>
        </p:nvSpPr>
        <p:spPr>
          <a:xfrm>
            <a:off x="7789568" y="4613838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dirty="0"/>
              <a:t>О</a:t>
            </a:r>
          </a:p>
        </p:txBody>
      </p:sp>
      <p:sp>
        <p:nvSpPr>
          <p:cNvPr id="163" name="Прямоугольник 162"/>
          <p:cNvSpPr/>
          <p:nvPr/>
        </p:nvSpPr>
        <p:spPr>
          <a:xfrm>
            <a:off x="7796213" y="4258607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dirty="0" smtClean="0"/>
              <a:t>Р</a:t>
            </a:r>
            <a:endParaRPr lang="ru-RU" b="1" dirty="0"/>
          </a:p>
        </p:txBody>
      </p:sp>
      <p:sp>
        <p:nvSpPr>
          <p:cNvPr id="164" name="Прямоугольник 163"/>
          <p:cNvSpPr/>
          <p:nvPr/>
        </p:nvSpPr>
        <p:spPr>
          <a:xfrm>
            <a:off x="7755130" y="3854261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dirty="0"/>
              <a:t>О</a:t>
            </a:r>
          </a:p>
        </p:txBody>
      </p:sp>
      <p:sp>
        <p:nvSpPr>
          <p:cNvPr id="165" name="Прямоугольник 164"/>
          <p:cNvSpPr/>
          <p:nvPr/>
        </p:nvSpPr>
        <p:spPr>
          <a:xfrm>
            <a:off x="7788494" y="3499063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dirty="0" smtClean="0"/>
              <a:t>Е</a:t>
            </a:r>
            <a:endParaRPr lang="ru-RU" b="1" dirty="0"/>
          </a:p>
        </p:txBody>
      </p:sp>
      <p:sp>
        <p:nvSpPr>
          <p:cNvPr id="166" name="Прямоугольник 165"/>
          <p:cNvSpPr/>
          <p:nvPr/>
        </p:nvSpPr>
        <p:spPr>
          <a:xfrm>
            <a:off x="7775969" y="3102487"/>
            <a:ext cx="298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dirty="0"/>
              <a:t>Т</a:t>
            </a:r>
          </a:p>
        </p:txBody>
      </p:sp>
      <p:sp>
        <p:nvSpPr>
          <p:cNvPr id="167" name="Прямоугольник 166"/>
          <p:cNvSpPr/>
          <p:nvPr/>
        </p:nvSpPr>
        <p:spPr>
          <a:xfrm>
            <a:off x="7731887" y="2364845"/>
            <a:ext cx="3866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dirty="0" smtClean="0"/>
              <a:t>М</a:t>
            </a:r>
            <a:endParaRPr lang="ru-RU" b="1" dirty="0"/>
          </a:p>
        </p:txBody>
      </p:sp>
      <p:sp>
        <p:nvSpPr>
          <p:cNvPr id="168" name="Прямоугольник 167"/>
          <p:cNvSpPr/>
          <p:nvPr/>
        </p:nvSpPr>
        <p:spPr>
          <a:xfrm>
            <a:off x="7847768" y="6495687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dirty="0"/>
              <a:t>Я</a:t>
            </a:r>
          </a:p>
        </p:txBody>
      </p:sp>
      <p:sp>
        <p:nvSpPr>
          <p:cNvPr id="170" name="Прямоугольник 169"/>
          <p:cNvSpPr/>
          <p:nvPr/>
        </p:nvSpPr>
        <p:spPr>
          <a:xfrm>
            <a:off x="8169168" y="853602"/>
            <a:ext cx="351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dirty="0" smtClean="0"/>
              <a:t>Ф</a:t>
            </a:r>
            <a:endParaRPr lang="ru-RU" b="1" dirty="0"/>
          </a:p>
        </p:txBody>
      </p:sp>
      <p:sp>
        <p:nvSpPr>
          <p:cNvPr id="171" name="Прямоугольник 170"/>
          <p:cNvSpPr/>
          <p:nvPr/>
        </p:nvSpPr>
        <p:spPr>
          <a:xfrm>
            <a:off x="8157716" y="1214059"/>
            <a:ext cx="330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dirty="0" smtClean="0"/>
              <a:t>Л</a:t>
            </a:r>
            <a:endParaRPr lang="ru-RU" b="1" dirty="0"/>
          </a:p>
        </p:txBody>
      </p:sp>
      <p:sp>
        <p:nvSpPr>
          <p:cNvPr id="172" name="Прямоугольник 171"/>
          <p:cNvSpPr/>
          <p:nvPr/>
        </p:nvSpPr>
        <p:spPr>
          <a:xfrm>
            <a:off x="8127698" y="1599125"/>
            <a:ext cx="396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dirty="0" smtClean="0"/>
              <a:t>Ю</a:t>
            </a:r>
            <a:endParaRPr lang="ru-RU" b="1" dirty="0"/>
          </a:p>
        </p:txBody>
      </p:sp>
      <p:sp>
        <p:nvSpPr>
          <p:cNvPr id="174" name="Прямоугольник 173"/>
          <p:cNvSpPr/>
          <p:nvPr/>
        </p:nvSpPr>
        <p:spPr>
          <a:xfrm>
            <a:off x="8198021" y="1966525"/>
            <a:ext cx="284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dirty="0" smtClean="0"/>
              <a:t>Г</a:t>
            </a:r>
            <a:endParaRPr lang="ru-RU" b="1" dirty="0"/>
          </a:p>
        </p:txBody>
      </p:sp>
      <p:sp>
        <p:nvSpPr>
          <p:cNvPr id="181" name="Прямоугольник 180"/>
          <p:cNvSpPr/>
          <p:nvPr/>
        </p:nvSpPr>
        <p:spPr>
          <a:xfrm>
            <a:off x="8210351" y="2352433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dirty="0" smtClean="0"/>
              <a:t>Е</a:t>
            </a:r>
            <a:endParaRPr lang="ru-RU" b="1" dirty="0"/>
          </a:p>
        </p:txBody>
      </p:sp>
      <p:sp>
        <p:nvSpPr>
          <p:cNvPr id="182" name="Прямоугольник 181"/>
          <p:cNvSpPr/>
          <p:nvPr/>
        </p:nvSpPr>
        <p:spPr>
          <a:xfrm>
            <a:off x="8638524" y="5006136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dirty="0" smtClean="0"/>
              <a:t>Р</a:t>
            </a:r>
            <a:endParaRPr lang="ru-RU" b="1" dirty="0"/>
          </a:p>
        </p:txBody>
      </p:sp>
      <p:sp>
        <p:nvSpPr>
          <p:cNvPr id="183" name="Прямоугольник 182"/>
          <p:cNvSpPr/>
          <p:nvPr/>
        </p:nvSpPr>
        <p:spPr>
          <a:xfrm>
            <a:off x="8630088" y="4638376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dirty="0" smtClean="0"/>
              <a:t>Т</a:t>
            </a:r>
            <a:endParaRPr lang="ru-RU" b="1" dirty="0"/>
          </a:p>
        </p:txBody>
      </p:sp>
      <p:sp>
        <p:nvSpPr>
          <p:cNvPr id="184" name="Прямоугольник 183"/>
          <p:cNvSpPr/>
          <p:nvPr/>
        </p:nvSpPr>
        <p:spPr>
          <a:xfrm>
            <a:off x="8653261" y="4258607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dirty="0" smtClean="0"/>
              <a:t>Е</a:t>
            </a:r>
            <a:endParaRPr lang="ru-RU" b="1" dirty="0"/>
          </a:p>
        </p:txBody>
      </p:sp>
      <p:sp>
        <p:nvSpPr>
          <p:cNvPr id="185" name="Прямоугольник 184"/>
          <p:cNvSpPr/>
          <p:nvPr/>
        </p:nvSpPr>
        <p:spPr>
          <a:xfrm>
            <a:off x="8585204" y="3866799"/>
            <a:ext cx="3866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dirty="0" smtClean="0"/>
              <a:t>М</a:t>
            </a:r>
            <a:endParaRPr lang="ru-RU" b="1" dirty="0"/>
          </a:p>
        </p:txBody>
      </p:sp>
      <p:sp>
        <p:nvSpPr>
          <p:cNvPr id="186" name="Прямоугольник 185"/>
          <p:cNvSpPr/>
          <p:nvPr/>
        </p:nvSpPr>
        <p:spPr>
          <a:xfrm>
            <a:off x="8622494" y="3503540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dirty="0" smtClean="0"/>
              <a:t>О</a:t>
            </a:r>
            <a:endParaRPr lang="ru-RU" b="1" dirty="0"/>
          </a:p>
        </p:txBody>
      </p:sp>
      <p:sp>
        <p:nvSpPr>
          <p:cNvPr id="187" name="Прямоугольник 186"/>
          <p:cNvSpPr/>
          <p:nvPr/>
        </p:nvSpPr>
        <p:spPr>
          <a:xfrm>
            <a:off x="8624477" y="3104775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dirty="0"/>
              <a:t>Р</a:t>
            </a:r>
          </a:p>
        </p:txBody>
      </p:sp>
      <p:sp>
        <p:nvSpPr>
          <p:cNvPr id="188" name="Прямоугольник 187"/>
          <p:cNvSpPr/>
          <p:nvPr/>
        </p:nvSpPr>
        <p:spPr>
          <a:xfrm>
            <a:off x="8622073" y="236484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dirty="0" smtClean="0"/>
              <a:t>Б</a:t>
            </a:r>
            <a:endParaRPr lang="ru-RU" b="1" dirty="0"/>
          </a:p>
        </p:txBody>
      </p:sp>
      <p:sp>
        <p:nvSpPr>
          <p:cNvPr id="189" name="TextBox 188"/>
          <p:cNvSpPr txBox="1"/>
          <p:nvPr/>
        </p:nvSpPr>
        <p:spPr>
          <a:xfrm>
            <a:off x="143178" y="273615"/>
            <a:ext cx="40649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7. Наука о воздушной оболочке Земли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143178" y="192177"/>
            <a:ext cx="395336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8. Прибор для определения направления и силы ветра 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154585" y="129460"/>
            <a:ext cx="43083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/>
              <a:t>9. Прибор </a:t>
            </a:r>
            <a:r>
              <a:rPr lang="ru-RU" sz="3200" b="1" dirty="0"/>
              <a:t>для измерения давления воздуха </a:t>
            </a:r>
          </a:p>
        </p:txBody>
      </p:sp>
    </p:spTree>
    <p:extLst>
      <p:ext uri="{BB962C8B-B14F-4D97-AF65-F5344CB8AC3E}">
        <p14:creationId xmlns:p14="http://schemas.microsoft.com/office/powerpoint/2010/main" val="40178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0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0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1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65" dur="20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2" dur="10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5" dur="10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2000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2000" fill="hold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2000" fill="hold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5" dur="500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9" dur="500" fill="hold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3" dur="500" fill="hold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7" dur="500" fill="hold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1" dur="500" fill="hold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5" dur="500" fill="hold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8" dur="500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9" dur="500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2" dur="500" fill="hold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3" dur="500" fill="hold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6" dur="500" fill="hold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7" dur="500" fill="hold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0" dur="500" fill="hold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1" dur="500" fill="hold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4" dur="500" fill="hold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5" dur="500" fill="hold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8" dur="500" fill="hold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9" dur="500" fill="hold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3" dur="1000"/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1000"/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1000"/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6" dur="1000"/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2" dur="2000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7" dur="5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8" dur="5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1" dur="50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2" dur="50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5" dur="500" fill="hold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6" dur="500" fill="hold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9" dur="500" fill="hold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0" dur="500" fill="hold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3" dur="500" fill="hold"/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4" dur="500" fill="hold"/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48" dur="500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4" dur="500" fill="hold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5" dur="500" fill="hold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0" dur="500" fill="hold"/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1" dur="500" fill="hold"/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4" dur="500" fill="hold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5" dur="500" fill="hold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8" dur="500" fill="hold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9" dur="500" fill="hold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2" dur="500" fill="hold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3" dur="500" fill="hold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6" dur="500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7" dur="500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0" dur="500" fill="hold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1" dur="500" fill="hold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4" dur="500" fill="hold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5" dur="500" fill="hold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9" dur="500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0" dur="500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" grpId="0"/>
      <p:bldP spid="1051" grpId="0"/>
      <p:bldP spid="1052" grpId="0"/>
      <p:bldP spid="1053" grpId="0"/>
      <p:bldP spid="1053" grpId="1"/>
      <p:bldP spid="118" grpId="0" build="allAtOnce"/>
      <p:bldP spid="141" grpId="0" build="allAtOnce"/>
      <p:bldP spid="147" grpId="0" build="allAtOnce"/>
      <p:bldP spid="189" grpId="0" build="allAtOnce"/>
      <p:bldP spid="190" grpId="0" build="allAtOnce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181</Words>
  <Application>Microsoft Office PowerPoint</Application>
  <PresentationFormat>Экран (4:3)</PresentationFormat>
  <Paragraphs>93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16</cp:revision>
  <dcterms:created xsi:type="dcterms:W3CDTF">2020-10-11T16:18:41Z</dcterms:created>
  <dcterms:modified xsi:type="dcterms:W3CDTF">2020-10-12T16:57:46Z</dcterms:modified>
</cp:coreProperties>
</file>