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1620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96723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9198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0844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6648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7643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211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25928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6725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52551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417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8392-25C3-4DC9-B3AD-3E43D2B1BE5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54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68632" y="2626967"/>
            <a:ext cx="9368443" cy="1340341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HelveticaNeueCyr" panose="02000603050000020004" pitchFamily="2" charset="-52"/>
              </a:rPr>
              <a:t>Визуальная новелла</a:t>
            </a:r>
            <a:r>
              <a:rPr lang="ru-RU" sz="3600" b="1" dirty="0">
                <a:latin typeface="HelveticaNeueCyr" panose="02000603050000020004" pitchFamily="2" charset="-52"/>
              </a:rPr>
              <a:t/>
            </a:r>
            <a:br>
              <a:rPr lang="ru-RU" sz="3600" b="1" dirty="0">
                <a:latin typeface="HelveticaNeueCyr" panose="02000603050000020004" pitchFamily="2" charset="-52"/>
              </a:rPr>
            </a:br>
            <a:r>
              <a:rPr lang="ru-RU" sz="3600" b="1" dirty="0" smtClean="0">
                <a:latin typeface="HelveticaNeueCyr" panose="02000603050000020004" pitchFamily="2" charset="-52"/>
              </a:rPr>
              <a:t>Приключения самурая </a:t>
            </a:r>
            <a:r>
              <a:rPr lang="ru-RU" sz="3600" b="1" dirty="0" err="1" smtClean="0">
                <a:latin typeface="HelveticaNeueCyr" panose="02000603050000020004" pitchFamily="2" charset="-52"/>
              </a:rPr>
              <a:t>Такэо</a:t>
            </a:r>
            <a:endParaRPr lang="ru-RU" sz="3600" b="1" dirty="0">
              <a:latin typeface="HelveticaNeueCyr" panose="02000603050000020004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8" y="2410837"/>
            <a:ext cx="1949503" cy="19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63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NeueCyr" panose="02000603050000020004" pitchFamily="2" charset="-52"/>
              </a:rPr>
              <a:t>Цель проекта</a:t>
            </a:r>
            <a:endParaRPr lang="ru-RU" dirty="0">
              <a:latin typeface="HelveticaNeueCyr" panose="02000603050000020004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ru-RU" dirty="0" smtClean="0"/>
              <a:t>Создать интересную новеллу</a:t>
            </a:r>
            <a:r>
              <a:rPr lang="ru-RU" dirty="0"/>
              <a:t> </a:t>
            </a:r>
            <a:r>
              <a:rPr lang="ru-RU" dirty="0" smtClean="0"/>
              <a:t>с развитием сюжета и различными концовками</a:t>
            </a:r>
          </a:p>
          <a:p>
            <a:pPr>
              <a:spcAft>
                <a:spcPts val="1000"/>
              </a:spcAft>
            </a:pPr>
            <a:r>
              <a:rPr lang="ru-RU" dirty="0" smtClean="0"/>
              <a:t>Добавить оформление к тексту новеллы</a:t>
            </a:r>
          </a:p>
          <a:p>
            <a:r>
              <a:rPr lang="ru-RU" dirty="0" smtClean="0"/>
              <a:t>Создать навык для Алисы и озвучить уже написанный текст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45" y="4639887"/>
            <a:ext cx="1900538" cy="19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15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NeueCyr" panose="02000603050000020004" pitchFamily="2" charset="-52"/>
              </a:rPr>
              <a:t>Реализация</a:t>
            </a:r>
            <a:endParaRPr lang="ru-RU" dirty="0">
              <a:latin typeface="HelveticaNeueCyr" panose="02000603050000020004" pitchFamily="2" charset="-52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7" y="2294312"/>
            <a:ext cx="5927437" cy="2826932"/>
          </a:xfrm>
        </p:spPr>
      </p:pic>
      <p:sp>
        <p:nvSpPr>
          <p:cNvPr id="5" name="TextBox 4"/>
          <p:cNvSpPr txBox="1"/>
          <p:nvPr/>
        </p:nvSpPr>
        <p:spPr>
          <a:xfrm>
            <a:off x="838200" y="2294312"/>
            <a:ext cx="4530436" cy="235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3200" dirty="0" smtClean="0"/>
              <a:t>Функция </a:t>
            </a:r>
            <a:r>
              <a:rPr lang="en-US" sz="3200" dirty="0" smtClean="0"/>
              <a:t>handler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3200" dirty="0" smtClean="0"/>
              <a:t>Функция </a:t>
            </a:r>
            <a:r>
              <a:rPr lang="en-US" sz="3200" dirty="0" smtClean="0"/>
              <a:t>main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0" y="190130"/>
            <a:ext cx="1358715" cy="13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20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HelveticaNeueCyr</vt:lpstr>
      <vt:lpstr>Тема Office</vt:lpstr>
      <vt:lpstr>Визуальная новелла Приключения самурая Такэо</vt:lpstr>
      <vt:lpstr>Цель проекта</vt:lpstr>
      <vt:lpstr>Реализация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Визуальная новелла Приключения самурая Такэо</dc:title>
  <dc:creator>Учетная запись Майкрософт</dc:creator>
  <cp:lastModifiedBy>Учетная запись Майкрософт</cp:lastModifiedBy>
  <cp:revision>3</cp:revision>
  <dcterms:created xsi:type="dcterms:W3CDTF">2023-04-20T10:15:40Z</dcterms:created>
  <dcterms:modified xsi:type="dcterms:W3CDTF">2023-04-20T10:32:55Z</dcterms:modified>
</cp:coreProperties>
</file>