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620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9672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198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844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648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643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211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592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725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2551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417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8392-25C3-4DC9-B3AD-3E43D2B1BE53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3D9F-7D1A-4E7B-9E10-5CB140A24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68632" y="2626967"/>
            <a:ext cx="9368443" cy="1340341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HelveticaNeueCyr" panose="02000603050000020004" pitchFamily="2" charset="-52"/>
              </a:rPr>
              <a:t>Визуальная новелла</a:t>
            </a:r>
            <a:br>
              <a:rPr lang="ru-RU" sz="3600" b="1" dirty="0">
                <a:latin typeface="HelveticaNeueCyr" panose="02000603050000020004" pitchFamily="2" charset="-52"/>
              </a:rPr>
            </a:br>
            <a:r>
              <a:rPr lang="ru-RU" sz="3600" b="1" dirty="0">
                <a:latin typeface="HelveticaNeueCyr" panose="02000603050000020004" pitchFamily="2" charset="-52"/>
              </a:rPr>
              <a:t>Приключения самурая </a:t>
            </a:r>
            <a:r>
              <a:rPr lang="ru-RU" sz="3600" b="1" dirty="0" err="1">
                <a:latin typeface="HelveticaNeueCyr" panose="02000603050000020004" pitchFamily="2" charset="-52"/>
              </a:rPr>
              <a:t>Такэо</a:t>
            </a:r>
            <a:endParaRPr lang="ru-RU" sz="3600" b="1" dirty="0">
              <a:latin typeface="HelveticaNeueCyr" panose="02000603050000020004" pitchFamily="2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8" y="2410837"/>
            <a:ext cx="1949503" cy="19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37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HelveticaNeueCyr" panose="02000603050000020004" pitchFamily="2" charset="-52"/>
              </a:rPr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ru-RU" sz="3600" dirty="0"/>
              <a:t>Создать интересную новеллу с развитием сюжета и различными концовками</a:t>
            </a:r>
          </a:p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ru-RU" sz="3600" dirty="0"/>
              <a:t>Создать навык для Алисы</a:t>
            </a:r>
          </a:p>
          <a:p>
            <a:pPr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ru-RU" sz="3600" dirty="0"/>
              <a:t>Озвучить уже написанный текст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45" y="4639887"/>
            <a:ext cx="1900538" cy="19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1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HelveticaNeueCyr" panose="02000603050000020004" pitchFamily="2" charset="-52"/>
              </a:rPr>
              <a:t>Реализация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5" y="2281919"/>
            <a:ext cx="6520181" cy="3109625"/>
          </a:xfrm>
        </p:spPr>
      </p:pic>
      <p:sp>
        <p:nvSpPr>
          <p:cNvPr id="5" name="TextBox 4"/>
          <p:cNvSpPr txBox="1"/>
          <p:nvPr/>
        </p:nvSpPr>
        <p:spPr>
          <a:xfrm>
            <a:off x="838200" y="2247420"/>
            <a:ext cx="4530436" cy="263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</a:t>
            </a:r>
            <a:r>
              <a:rPr lang="en-US" sz="3600" dirty="0"/>
              <a:t>handler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3600" dirty="0"/>
              <a:t>Функция </a:t>
            </a:r>
            <a:r>
              <a:rPr lang="en-US" sz="3600" dirty="0"/>
              <a:t>main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190130"/>
            <a:ext cx="1358715" cy="13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0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B034-E273-5049-648E-420E93C2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Особенности проекта</a:t>
            </a:r>
            <a:endParaRPr lang="en-RU" sz="4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52F5-6E23-3EEC-31CF-20A1D0E3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44"/>
            <a:ext cx="10174912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ru-RU" sz="3600" dirty="0"/>
              <a:t>Интересный сюжет с разветвлениями</a:t>
            </a:r>
          </a:p>
          <a:p>
            <a:pPr>
              <a:lnSpc>
                <a:spcPct val="250000"/>
              </a:lnSpc>
            </a:pPr>
            <a:r>
              <a:rPr lang="ru-RU" sz="3600" dirty="0"/>
              <a:t>Наличие инвентаря у пользователя</a:t>
            </a:r>
          </a:p>
          <a:p>
            <a:pPr>
              <a:lnSpc>
                <a:spcPct val="250000"/>
              </a:lnSpc>
            </a:pPr>
            <a:r>
              <a:rPr lang="ru-RU" sz="3600" dirty="0"/>
              <a:t>Проверка правильности введения ответов</a:t>
            </a:r>
            <a:endParaRPr lang="en-RU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A53F0-6CF4-163A-03EB-64AC5B22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79" y="1746329"/>
            <a:ext cx="874064" cy="87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0511E-E24D-1F71-27B1-0024E0AD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87" y="3058513"/>
            <a:ext cx="1136137" cy="1136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6A6CA-D154-557E-F00F-133560E71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33" y="4539343"/>
            <a:ext cx="1102555" cy="11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49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D179-2333-7C03-B20A-0262CD3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Дальнейшее развитие</a:t>
            </a:r>
            <a:endParaRPr lang="en-RU" sz="4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EEC2-1685-F050-20D3-15209747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ru-RU" sz="3600" dirty="0"/>
              <a:t>Добавление сохранений процесса</a:t>
            </a:r>
          </a:p>
          <a:p>
            <a:pPr>
              <a:lnSpc>
                <a:spcPct val="250000"/>
              </a:lnSpc>
            </a:pPr>
            <a:r>
              <a:rPr lang="ru-RU" sz="3600" dirty="0"/>
              <a:t>Создание оформления</a:t>
            </a:r>
          </a:p>
          <a:p>
            <a:pPr>
              <a:lnSpc>
                <a:spcPct val="250000"/>
              </a:lnSpc>
            </a:pPr>
            <a:r>
              <a:rPr lang="ru-RU" sz="3600" dirty="0"/>
              <a:t>Развитие на других площадках</a:t>
            </a:r>
          </a:p>
          <a:p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54706-13FA-5C27-62CE-54C5B101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6" y="4914778"/>
            <a:ext cx="1680308" cy="16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4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HelveticaNeueCyr</vt:lpstr>
      <vt:lpstr>Тема Office</vt:lpstr>
      <vt:lpstr>Визуальная новелла Приключения самурая Такэо</vt:lpstr>
      <vt:lpstr>Цель проекта</vt:lpstr>
      <vt:lpstr>Реализация</vt:lpstr>
      <vt:lpstr>Особенности проекта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Визуальная новелла Приключения самурая Такэо</dc:title>
  <dc:creator>Учетная запись Майкрософт</dc:creator>
  <cp:lastModifiedBy>Алексей Юматов</cp:lastModifiedBy>
  <cp:revision>5</cp:revision>
  <dcterms:created xsi:type="dcterms:W3CDTF">2023-04-20T10:15:40Z</dcterms:created>
  <dcterms:modified xsi:type="dcterms:W3CDTF">2023-04-24T10:20:01Z</dcterms:modified>
</cp:coreProperties>
</file>