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9190-FC60-4AE6-BD3C-45F98D5A23A4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EC08-A07B-44BC-BB35-E3E6D3734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6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0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196-6E57-4D01-97F3-BE49650B6996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538CA-C1CB-4CC5-95D6-50CEE9DA8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0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44" y="2637644"/>
            <a:ext cx="493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latin typeface="+mj-lt"/>
              </a:rPr>
              <a:t>DarkLight</a:t>
            </a:r>
            <a:endParaRPr lang="ru-RU" sz="7200" b="1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5" y="1645230"/>
            <a:ext cx="1735282" cy="3185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018" y="573578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Проект выполнили Юматов Алексей и Усенков Сергей</a:t>
            </a:r>
            <a:r>
              <a:rPr lang="en-US" dirty="0" smtClean="0">
                <a:latin typeface="+mj-lt"/>
              </a:rPr>
              <a:t>,</a:t>
            </a:r>
            <a:r>
              <a:rPr lang="ru-RU" dirty="0" smtClean="0">
                <a:latin typeface="+mj-lt"/>
              </a:rPr>
              <a:t> ученики Лицея Академии Яндекса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7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93099 0.00185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49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2600" y="6858001"/>
            <a:ext cx="1371600" cy="2517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599" y="406400"/>
            <a:ext cx="506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+mj-lt"/>
              </a:rPr>
              <a:t>Цель проекта</a:t>
            </a:r>
            <a:endParaRPr lang="ru-RU" sz="5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599" y="1930401"/>
            <a:ext cx="9563101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+mj-lt"/>
              </a:rPr>
              <a:t>Реализация технологии распознавания рук при помощи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+mj-lt"/>
              </a:rPr>
              <a:t>Внедрение данной технологии в игровой симулятор</a:t>
            </a:r>
          </a:p>
          <a:p>
            <a:pPr marL="285750" indent="-285750">
              <a:lnSpc>
                <a:spcPct val="20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+mj-lt"/>
              </a:rPr>
              <a:t>Создание интересного</a:t>
            </a:r>
            <a:r>
              <a:rPr lang="en-US" sz="2400" b="1" dirty="0" smtClean="0">
                <a:latin typeface="+mj-lt"/>
              </a:rPr>
              <a:t>,</a:t>
            </a:r>
            <a:r>
              <a:rPr lang="ru-RU" sz="2400" b="1" dirty="0" smtClean="0">
                <a:latin typeface="+mj-lt"/>
              </a:rPr>
              <a:t> завлекающего и понятного сюжета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+mj-lt"/>
              </a:rPr>
              <a:t>Знакомство рядовых пользователей с современными технологиями</a:t>
            </a:r>
            <a:endParaRPr lang="ru-R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47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795 -0.244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5 -0.24444 L -0.00729 -0.39212 " pathEditMode="relative" rAng="0" ptsTypes="AA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39212 L 4.375E-6 2.2222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+mj-lt"/>
              </a:rPr>
              <a:t>Реализация проекта</a:t>
            </a:r>
            <a:endParaRPr lang="ru-RU" sz="5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599" y="1651001"/>
            <a:ext cx="7509934" cy="254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Язык программирования </a:t>
            </a:r>
            <a:r>
              <a:rPr lang="en-US" sz="2800" dirty="0" err="1" smtClean="0">
                <a:latin typeface="+mj-lt"/>
              </a:rPr>
              <a:t>Pyhton</a:t>
            </a:r>
            <a:endParaRPr lang="en-US" sz="2800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+mj-lt"/>
              </a:rPr>
              <a:t>Библиотки</a:t>
            </a:r>
            <a:r>
              <a:rPr lang="ru-RU" sz="2800" dirty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pygame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mediapipe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OpenCV</a:t>
            </a:r>
            <a:endParaRPr lang="en-US" sz="2800" dirty="0" smtClean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+mj-lt"/>
              </a:rPr>
              <a:t>СУБД </a:t>
            </a:r>
            <a:r>
              <a:rPr lang="en-US" sz="2800" dirty="0" smtClean="0">
                <a:latin typeface="+mj-lt"/>
              </a:rPr>
              <a:t>SQLite</a:t>
            </a:r>
            <a:endParaRPr lang="ru-RU" sz="28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25101" y="-2572809"/>
            <a:ext cx="1447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143 0.22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22338 L 0.00143 0.39629 " pathEditMode="relative" rAng="0" ptsTypes="AA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39629 L 0.00768 1.38148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5533" y="4123795"/>
            <a:ext cx="1447800" cy="26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+mj-lt"/>
              </a:rPr>
              <a:t>Структура проекта</a:t>
            </a:r>
            <a:endParaRPr lang="ru-RU" sz="54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598" y="2175933"/>
            <a:ext cx="4445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Основные окна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Объекты игры</a:t>
            </a:r>
            <a:endParaRPr lang="en-US" sz="3200" dirty="0" smtClean="0">
              <a:latin typeface="+mj-lt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Класс камеры</a:t>
            </a:r>
            <a:endParaRPr lang="ru-RU" sz="3200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88" y="1591733"/>
            <a:ext cx="5906146" cy="40888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37235" y="-2525481"/>
            <a:ext cx="1447800" cy="2657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61" y="1577444"/>
            <a:ext cx="5948688" cy="42730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40461"/>
            <a:ext cx="5853004" cy="41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13932 -0.0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-0.01482 L 1.1289 -0.00509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79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00899 0.1937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969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9 0.19375 L 1.47451E-16 4.07407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599" y="406400"/>
            <a:ext cx="7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+mj-lt"/>
              </a:rPr>
              <a:t>Особенности</a:t>
            </a:r>
            <a:endParaRPr lang="ru-RU" sz="5400" b="1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30" y="2895187"/>
            <a:ext cx="633802" cy="9512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32" y="2895187"/>
            <a:ext cx="633802" cy="9512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76666" y="2042050"/>
            <a:ext cx="1447800" cy="265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66" y="2216625"/>
            <a:ext cx="6366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Обработка рук при помощи </a:t>
            </a:r>
            <a:r>
              <a:rPr lang="en-US" sz="2400" dirty="0" err="1" smtClean="0">
                <a:latin typeface="+mj-lt"/>
              </a:rPr>
              <a:t>mediapipe</a:t>
            </a:r>
            <a:endParaRPr lang="en-US" sz="2400" dirty="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Использование асинхронного программирования</a:t>
            </a:r>
            <a:endParaRPr lang="en-US" sz="2400" dirty="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Интересные механики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Без авторских прав</a:t>
            </a:r>
            <a:endParaRPr lang="ru-RU" sz="2400" dirty="0">
              <a:latin typeface="+mj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0"/>
          <a:stretch/>
        </p:blipFill>
        <p:spPr>
          <a:xfrm>
            <a:off x="8588867" y="2383343"/>
            <a:ext cx="2389927" cy="21441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316" y="2068504"/>
            <a:ext cx="1714500" cy="2857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08" y="2154229"/>
            <a:ext cx="1524000" cy="2571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16" y="2017171"/>
            <a:ext cx="1447800" cy="2657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2" y="1710956"/>
            <a:ext cx="4939893" cy="34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1.12748 4.81481E-6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37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886 -0.0062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-32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37786 0.0057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93" y="2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348 L 0.05938 0.00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0.00463 L 1.13295 0.00348 " pathEditMode="relative" rAng="0" ptsTypes="AA">
                                      <p:cBhvr>
                                        <p:cTn id="60" dur="1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85" y="-1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nodeType="withEffect">
                                  <p:stCondLst>
                                    <p:cond delay="64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599" y="406400"/>
            <a:ext cx="839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+mj-lt"/>
              </a:rPr>
              <a:t>Дальнейшее развитие</a:t>
            </a:r>
            <a:endParaRPr lang="ru-RU" sz="5400" b="1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2068" y="3980391"/>
            <a:ext cx="1447800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1955800"/>
            <a:ext cx="6358467" cy="293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Добавление новых уровней</a:t>
            </a:r>
            <a:r>
              <a:rPr lang="en-US" sz="2400" dirty="0" smtClean="0">
                <a:latin typeface="+mj-lt"/>
              </a:rPr>
              <a:t>, </a:t>
            </a:r>
            <a:r>
              <a:rPr lang="ru-RU" sz="2400" dirty="0" smtClean="0">
                <a:latin typeface="+mj-lt"/>
              </a:rPr>
              <a:t>врагов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Улучшение работы нейронной сети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Добавление различных звуков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Создание системы сохранений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77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15938 0.00255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HelveticaNeueCyr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94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HelveticaNeueCyr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19</cp:revision>
  <dcterms:created xsi:type="dcterms:W3CDTF">2023-02-15T13:36:59Z</dcterms:created>
  <dcterms:modified xsi:type="dcterms:W3CDTF">2023-02-15T18:12:22Z</dcterms:modified>
</cp:coreProperties>
</file>