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39190-FC60-4AE6-BD3C-45F98D5A23A4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5CEC08-A07B-44BC-BB35-E3E6D3734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5067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C196-6E57-4D01-97F3-BE49650B6996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38CA-C1CB-4CC5-95D6-50CEE9DA88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40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C196-6E57-4D01-97F3-BE49650B6996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38CA-C1CB-4CC5-95D6-50CEE9DA88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1130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C196-6E57-4D01-97F3-BE49650B6996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38CA-C1CB-4CC5-95D6-50CEE9DA88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036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C196-6E57-4D01-97F3-BE49650B6996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38CA-C1CB-4CC5-95D6-50CEE9DA88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05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C196-6E57-4D01-97F3-BE49650B6996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38CA-C1CB-4CC5-95D6-50CEE9DA88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888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C196-6E57-4D01-97F3-BE49650B6996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38CA-C1CB-4CC5-95D6-50CEE9DA88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802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C196-6E57-4D01-97F3-BE49650B6996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38CA-C1CB-4CC5-95D6-50CEE9DA88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227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C196-6E57-4D01-97F3-BE49650B6996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38CA-C1CB-4CC5-95D6-50CEE9DA88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08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C196-6E57-4D01-97F3-BE49650B6996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38CA-C1CB-4CC5-95D6-50CEE9DA88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002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C196-6E57-4D01-97F3-BE49650B6996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38CA-C1CB-4CC5-95D6-50CEE9DA88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0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C196-6E57-4D01-97F3-BE49650B6996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38CA-C1CB-4CC5-95D6-50CEE9DA88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82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8C196-6E57-4D01-97F3-BE49650B6996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538CA-C1CB-4CC5-95D6-50CEE9DA88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099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91344" y="2637644"/>
            <a:ext cx="4937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latin typeface="+mj-lt"/>
              </a:rPr>
              <a:t>DarkLight</a:t>
            </a:r>
            <a:endParaRPr lang="ru-RU" sz="7200" b="1" dirty="0">
              <a:latin typeface="+mj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55" y="1645230"/>
            <a:ext cx="1735282" cy="31851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5018" y="5735782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</a:rPr>
              <a:t>Проект выполнили Юматов Алексей и Усенков Сергей</a:t>
            </a:r>
            <a:r>
              <a:rPr lang="en-US" dirty="0">
                <a:latin typeface="+mj-lt"/>
              </a:rPr>
              <a:t>,</a:t>
            </a:r>
            <a:r>
              <a:rPr lang="ru-RU" dirty="0">
                <a:latin typeface="+mj-lt"/>
              </a:rPr>
              <a:t> ученики Лицея Академии Яндекса</a:t>
            </a:r>
          </a:p>
        </p:txBody>
      </p:sp>
    </p:spTree>
    <p:extLst>
      <p:ext uri="{BB962C8B-B14F-4D97-AF65-F5344CB8AC3E}">
        <p14:creationId xmlns:p14="http://schemas.microsoft.com/office/powerpoint/2010/main" val="182673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7.40741E-7 L 0.93099 0.00185 " pathEditMode="relative" rAng="0" ptsTypes="AA">
                                      <p:cBhvr>
                                        <p:cTn id="6" dur="1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549" y="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xit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3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42600" y="6858001"/>
            <a:ext cx="1371600" cy="25176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6599" y="406400"/>
            <a:ext cx="5063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>
                <a:latin typeface="+mj-lt"/>
              </a:rPr>
              <a:t>Цель проекта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6599" y="1930401"/>
            <a:ext cx="9563101" cy="3303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dirty="0">
                <a:latin typeface="+mj-lt"/>
              </a:rPr>
              <a:t>Реализация технологии распознавания рук при помощи нейронной сети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+mj-lt"/>
              </a:rPr>
              <a:t>Внедрение данной технологии в игровой симулятор</a:t>
            </a:r>
          </a:p>
          <a:p>
            <a:pPr marL="285750" indent="-285750">
              <a:lnSpc>
                <a:spcPct val="200000"/>
              </a:lnSpc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ru-RU" sz="2400" b="1" dirty="0">
                <a:latin typeface="+mj-lt"/>
              </a:rPr>
              <a:t>Создание интересного</a:t>
            </a:r>
            <a:r>
              <a:rPr lang="en-US" sz="2400" b="1" dirty="0">
                <a:latin typeface="+mj-lt"/>
              </a:rPr>
              <a:t>,</a:t>
            </a:r>
            <a:r>
              <a:rPr lang="ru-RU" sz="2400" b="1" dirty="0">
                <a:latin typeface="+mj-lt"/>
              </a:rPr>
              <a:t> завлекающего и понятного сюжета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dirty="0">
                <a:latin typeface="+mj-lt"/>
              </a:rPr>
              <a:t>Знакомство рядовых пользователей с современными технологиями</a:t>
            </a:r>
          </a:p>
        </p:txBody>
      </p:sp>
    </p:spTree>
    <p:extLst>
      <p:ext uri="{BB962C8B-B14F-4D97-AF65-F5344CB8AC3E}">
        <p14:creationId xmlns:p14="http://schemas.microsoft.com/office/powerpoint/2010/main" val="374476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81481E-6 L -0.00795 -0.24444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" y="-1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95 -0.24444 L -0.00729 -0.39212 " pathEditMode="relative" rAng="0" ptsTypes="AA">
                                      <p:cBhvr>
                                        <p:cTn id="13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29 -0.39212 L 4.375E-6 2.22222E-6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" y="1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6599" y="406400"/>
            <a:ext cx="7509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>
                <a:latin typeface="+mj-lt"/>
              </a:rPr>
              <a:t>Реализация проекта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6599" y="1651001"/>
            <a:ext cx="7509934" cy="2544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+mj-lt"/>
              </a:rPr>
              <a:t>Язык программирования </a:t>
            </a:r>
            <a:r>
              <a:rPr lang="en-US" sz="2800" b="1" dirty="0" err="1">
                <a:latin typeface="+mj-lt"/>
              </a:rPr>
              <a:t>Pyhton</a:t>
            </a:r>
            <a:endParaRPr lang="en-US" sz="2800" b="1" dirty="0">
              <a:latin typeface="+mj-lt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800" dirty="0" err="1">
                <a:latin typeface="+mj-lt"/>
              </a:rPr>
              <a:t>Библиотки</a:t>
            </a:r>
            <a:r>
              <a:rPr lang="ru-RU" sz="2800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pygame</a:t>
            </a:r>
            <a:r>
              <a:rPr lang="en-US" sz="2800" b="1" dirty="0">
                <a:latin typeface="+mj-lt"/>
              </a:rPr>
              <a:t>, </a:t>
            </a:r>
            <a:r>
              <a:rPr lang="en-US" sz="2800" b="1" dirty="0" err="1">
                <a:latin typeface="+mj-lt"/>
              </a:rPr>
              <a:t>mediapipe</a:t>
            </a:r>
            <a:r>
              <a:rPr lang="en-US" sz="2800" b="1" dirty="0">
                <a:latin typeface="+mj-lt"/>
              </a:rPr>
              <a:t>, </a:t>
            </a:r>
            <a:r>
              <a:rPr lang="en-US" sz="2800" b="1" dirty="0" err="1">
                <a:latin typeface="+mj-lt"/>
              </a:rPr>
              <a:t>OpenCV</a:t>
            </a:r>
            <a:endParaRPr lang="en-US" sz="2800" b="1" dirty="0">
              <a:latin typeface="+mj-lt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+mj-lt"/>
              </a:rPr>
              <a:t>СУБД </a:t>
            </a:r>
            <a:r>
              <a:rPr lang="en-US" sz="2800" b="1" dirty="0">
                <a:latin typeface="+mj-lt"/>
              </a:rPr>
              <a:t>SQLite</a:t>
            </a:r>
            <a:endParaRPr lang="ru-RU" sz="2800" b="1" dirty="0">
              <a:latin typeface="+mj-lt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325101" y="-2572809"/>
            <a:ext cx="14478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8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0.00143 0.22338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11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3 0.22338 L 0.00143 0.39629 " pathEditMode="relative" rAng="0" ptsTypes="AA">
                                      <p:cBhvr>
                                        <p:cTn id="15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634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3 0.39629 L 0.00768 1.38148 " pathEditMode="relative" rAng="0" ptsTypes="AA">
                                      <p:cBhvr>
                                        <p:cTn id="32" dur="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4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5533" y="4123795"/>
            <a:ext cx="1447800" cy="26574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6599" y="406400"/>
            <a:ext cx="7509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>
                <a:latin typeface="+mj-lt"/>
              </a:rPr>
              <a:t>Структура проекта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6598" y="2175933"/>
            <a:ext cx="44450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3200" dirty="0">
                <a:latin typeface="+mj-lt"/>
              </a:rPr>
              <a:t>Основные окна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3200" dirty="0">
                <a:latin typeface="+mj-lt"/>
              </a:rPr>
              <a:t>Объекты игры</a:t>
            </a:r>
            <a:endParaRPr lang="en-US" sz="3200" dirty="0">
              <a:latin typeface="+mj-lt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3200" dirty="0">
                <a:latin typeface="+mj-lt"/>
              </a:rPr>
              <a:t>Класс камеры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188" y="1591733"/>
            <a:ext cx="5906146" cy="408887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037235" y="-2525481"/>
            <a:ext cx="1447800" cy="26574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461" y="1577444"/>
            <a:ext cx="5948688" cy="427306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7" y="1640461"/>
            <a:ext cx="5853004" cy="413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80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1.11111E-6 L 0.13932 -0.01482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-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932 -0.01482 L 1.1289 -0.00509 " pathEditMode="relative" rAng="0" ptsTypes="AA">
                                      <p:cBhvr>
                                        <p:cTn id="23" dur="9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79" y="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96296E-6 L 0.00899 0.19375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3" y="9699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99 0.19375 L 1.47451E-16 4.07407E-6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9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6599" y="406400"/>
            <a:ext cx="7509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>
                <a:latin typeface="+mj-lt"/>
              </a:rPr>
              <a:t>Особенности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930" y="2895187"/>
            <a:ext cx="633802" cy="95120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932" y="2895187"/>
            <a:ext cx="633802" cy="95120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276666" y="2042050"/>
            <a:ext cx="1447800" cy="2657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3466" y="2216625"/>
            <a:ext cx="63669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Обработка рук при помощи </a:t>
            </a:r>
            <a:r>
              <a:rPr lang="en-US" sz="2400" dirty="0" err="1">
                <a:latin typeface="+mj-lt"/>
              </a:rPr>
              <a:t>mediapipe</a:t>
            </a:r>
            <a:endParaRPr lang="en-US" sz="2400" dirty="0">
              <a:latin typeface="+mj-lt"/>
            </a:endParaRPr>
          </a:p>
          <a:p>
            <a:endParaRPr lang="ru-RU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Использование асинхронного программирования</a:t>
            </a:r>
            <a:endParaRPr lang="en-US" sz="2400" dirty="0">
              <a:latin typeface="+mj-lt"/>
            </a:endParaRPr>
          </a:p>
          <a:p>
            <a:endParaRPr lang="ru-RU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Интересные механики</a:t>
            </a:r>
            <a:endParaRPr lang="en-US" sz="2400" dirty="0">
              <a:latin typeface="+mj-lt"/>
            </a:endParaRPr>
          </a:p>
          <a:p>
            <a:endParaRPr lang="en-US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Без авторских прав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140"/>
          <a:stretch/>
        </p:blipFill>
        <p:spPr>
          <a:xfrm>
            <a:off x="8588867" y="2383343"/>
            <a:ext cx="2389927" cy="214412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2315531" y="2316469"/>
            <a:ext cx="1370071" cy="236157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3708" y="2154229"/>
            <a:ext cx="1524000" cy="257175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6316" y="2017171"/>
            <a:ext cx="1447800" cy="265747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902" y="1710956"/>
            <a:ext cx="4939893" cy="348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42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81481E-6 L -1.12748 4.81481E-6 " pathEditMode="relative" rAng="0" ptsTypes="AA">
                                      <p:cBhvr>
                                        <p:cTn id="6" dur="1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38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xit" presetSubtype="2" fill="hold" nodeType="withEffect">
                                  <p:stCondLst>
                                    <p:cond delay="37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xit" presetSubtype="2" fill="hold" nodeType="withEffect">
                                  <p:stCondLst>
                                    <p:cond delay="74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74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7037E-6 L -0.15886 -0.00625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43" y="-324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-0.37786 0.00579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93" y="278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47 0.00348 L 0.05938 0.00463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38 0.00463 L 1.13295 0.00348 " pathEditMode="relative" rAng="0" ptsTypes="AA">
                                      <p:cBhvr>
                                        <p:cTn id="60" dur="1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385" y="-139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2" presetClass="exit" presetSubtype="8" fill="hold" nodeType="withEffect">
                                  <p:stCondLst>
                                    <p:cond delay="64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2" dur="12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1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xit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" dur="12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1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6599" y="406400"/>
            <a:ext cx="8390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>
                <a:latin typeface="+mj-lt"/>
              </a:rPr>
              <a:t>Дальнейшее развитие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302068" y="3980391"/>
            <a:ext cx="1447800" cy="2657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6800" y="1955800"/>
            <a:ext cx="6358467" cy="2933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Добавление новых уровней</a:t>
            </a:r>
            <a:r>
              <a:rPr lang="en-US" sz="2400" dirty="0">
                <a:latin typeface="+mj-lt"/>
              </a:rPr>
              <a:t>, </a:t>
            </a:r>
            <a:r>
              <a:rPr lang="ru-RU" sz="2400" dirty="0">
                <a:latin typeface="+mj-lt"/>
              </a:rPr>
              <a:t>врагов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Улучшение работы нейронной сети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Добавление различных звуков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Создание системы сохранений</a:t>
            </a:r>
          </a:p>
        </p:txBody>
      </p:sp>
    </p:spTree>
    <p:extLst>
      <p:ext uri="{BB962C8B-B14F-4D97-AF65-F5344CB8AC3E}">
        <p14:creationId xmlns:p14="http://schemas.microsoft.com/office/powerpoint/2010/main" val="55775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07407E-6 L -0.15938 0.00255 " pathEditMode="relative" rAng="0" ptsTypes="AA">
                                      <p:cBhvr>
                                        <p:cTn id="10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69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938 0.00255 L -1.16458 -4.07407E-6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260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3">
            <a:extLst>
              <a:ext uri="{FF2B5EF4-FFF2-40B4-BE49-F238E27FC236}">
                <a16:creationId xmlns:a16="http://schemas.microsoft.com/office/drawing/2014/main" id="{8311C798-D3D4-37A7-D8C9-82FA38E35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192000" y="2100262"/>
            <a:ext cx="1447800" cy="2657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9A3D85-ECB6-AFB1-691B-75C3DAFB7EEF}"/>
              </a:ext>
            </a:extLst>
          </p:cNvPr>
          <p:cNvSpPr txBox="1"/>
          <p:nvPr/>
        </p:nvSpPr>
        <p:spPr>
          <a:xfrm>
            <a:off x="2183546" y="2967335"/>
            <a:ext cx="78249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>
                <a:latin typeface="+mj-lt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10626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 L -0.15599 0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9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HelveticaNeueCyr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98</Words>
  <Application>Microsoft Macintosh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HelveticaNeueCyr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Алексей Юматов</cp:lastModifiedBy>
  <cp:revision>23</cp:revision>
  <dcterms:created xsi:type="dcterms:W3CDTF">2023-02-15T13:36:59Z</dcterms:created>
  <dcterms:modified xsi:type="dcterms:W3CDTF">2023-04-26T04:48:42Z</dcterms:modified>
</cp:coreProperties>
</file>