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94" d="100"/>
          <a:sy n="94" d="100"/>
        </p:scale>
        <p:origin x="-90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39190-FC60-4AE6-BD3C-45F98D5A23A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CEC08-A07B-44BC-BB35-E3E6D3734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067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4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13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36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05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88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02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27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08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02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0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8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8C196-6E57-4D01-97F3-BE49650B6996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09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344" y="2637644"/>
            <a:ext cx="4937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>
                <a:latin typeface="+mj-lt"/>
              </a:rPr>
              <a:t>DarkLight</a:t>
            </a:r>
            <a:endParaRPr lang="ru-RU" sz="7200" b="1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55" y="1645230"/>
            <a:ext cx="1735282" cy="31851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5018" y="5735782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Проект выполнили Юматов Алексей и Усенков Сергей</a:t>
            </a:r>
            <a:r>
              <a:rPr lang="en-US" dirty="0">
                <a:latin typeface="+mj-lt"/>
              </a:rPr>
              <a:t>,</a:t>
            </a:r>
            <a:r>
              <a:rPr lang="ru-RU" dirty="0">
                <a:latin typeface="+mj-lt"/>
              </a:rPr>
              <a:t> ученики Лицея Академии Яндекса</a:t>
            </a:r>
          </a:p>
        </p:txBody>
      </p:sp>
    </p:spTree>
    <p:extLst>
      <p:ext uri="{BB962C8B-B14F-4D97-AF65-F5344CB8AC3E}">
        <p14:creationId xmlns:p14="http://schemas.microsoft.com/office/powerpoint/2010/main" val="182673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0.93099 0.00185 " pathEditMode="relative" rAng="0" ptsTypes="AA">
                                      <p:cBhvr>
                                        <p:cTn id="6" dur="1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49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42600" y="6858001"/>
            <a:ext cx="1371600" cy="25176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6599" y="406400"/>
            <a:ext cx="506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latin typeface="+mj-lt"/>
              </a:rPr>
              <a:t>Цель проекта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599" y="1930401"/>
            <a:ext cx="9563101" cy="330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latin typeface="+mj-lt"/>
              </a:rPr>
              <a:t>Реализация технологии распознавания рук при помощи нейронной сети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+mj-lt"/>
              </a:rPr>
              <a:t>Внедрение данной технологии в игровой симулятор</a:t>
            </a:r>
          </a:p>
          <a:p>
            <a:pPr marL="285750" indent="-285750">
              <a:lnSpc>
                <a:spcPct val="20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ru-RU" sz="2400" b="1" dirty="0">
                <a:latin typeface="+mj-lt"/>
              </a:rPr>
              <a:t>Создание интересного</a:t>
            </a:r>
            <a:r>
              <a:rPr lang="en-US" sz="2400" b="1" dirty="0">
                <a:latin typeface="+mj-lt"/>
              </a:rPr>
              <a:t>,</a:t>
            </a:r>
            <a:r>
              <a:rPr lang="ru-RU" sz="2400" b="1" dirty="0">
                <a:latin typeface="+mj-lt"/>
              </a:rPr>
              <a:t> завлекающего и понятного сюжета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latin typeface="+mj-lt"/>
              </a:rPr>
              <a:t>Знакомство рядовых пользователей с современными технологиями</a:t>
            </a:r>
          </a:p>
        </p:txBody>
      </p:sp>
    </p:spTree>
    <p:extLst>
      <p:ext uri="{BB962C8B-B14F-4D97-AF65-F5344CB8AC3E}">
        <p14:creationId xmlns:p14="http://schemas.microsoft.com/office/powerpoint/2010/main" val="374476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-0.00795 -0.2444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-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5 -0.24444 L -0.00729 -0.39212 " pathEditMode="relative" rAng="0" ptsTypes="AA">
                                      <p:cBhvr>
                                        <p:cTn id="13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-0.39212 L 4.375E-6 2.22222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6599" y="406400"/>
            <a:ext cx="7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latin typeface="+mj-lt"/>
              </a:rPr>
              <a:t>Реализация проекта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599" y="1651001"/>
            <a:ext cx="7509934" cy="2544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Язык программирования </a:t>
            </a:r>
            <a:r>
              <a:rPr lang="en-US" sz="2800" b="1" dirty="0" err="1">
                <a:latin typeface="+mj-lt"/>
              </a:rPr>
              <a:t>Pyhton</a:t>
            </a:r>
            <a:endParaRPr lang="en-US" sz="2800" b="1" dirty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 err="1">
                <a:latin typeface="+mj-lt"/>
              </a:rPr>
              <a:t>Библиотки</a:t>
            </a:r>
            <a:r>
              <a:rPr lang="ru-RU" sz="2800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pygame</a:t>
            </a:r>
            <a:r>
              <a:rPr lang="en-US" sz="2800" b="1" dirty="0">
                <a:latin typeface="+mj-lt"/>
              </a:rPr>
              <a:t>, </a:t>
            </a:r>
            <a:r>
              <a:rPr lang="en-US" sz="2800" b="1" dirty="0" err="1">
                <a:latin typeface="+mj-lt"/>
              </a:rPr>
              <a:t>mediapipe</a:t>
            </a:r>
            <a:r>
              <a:rPr lang="en-US" sz="2800" b="1" dirty="0">
                <a:latin typeface="+mj-lt"/>
              </a:rPr>
              <a:t>, </a:t>
            </a:r>
            <a:r>
              <a:rPr lang="en-US" sz="2800" b="1" dirty="0" err="1">
                <a:latin typeface="+mj-lt"/>
              </a:rPr>
              <a:t>OpenCV</a:t>
            </a:r>
            <a:endParaRPr lang="en-US" sz="2800" b="1" dirty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СУБД </a:t>
            </a:r>
            <a:r>
              <a:rPr lang="en-US" sz="2800" b="1" dirty="0">
                <a:latin typeface="+mj-lt"/>
              </a:rPr>
              <a:t>SQLite</a:t>
            </a:r>
            <a:endParaRPr lang="ru-RU" sz="2800" b="1" dirty="0">
              <a:latin typeface="+mj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325101" y="-2572809"/>
            <a:ext cx="14478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8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00143 0.2233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22338 L 0.00143 0.39629 " pathEditMode="relative" rAng="0" ptsTypes="AA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3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39629 L 0.00768 1.38148 " pathEditMode="relative" rAng="0" ptsTypes="AA">
                                      <p:cBhvr>
                                        <p:cTn id="32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4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5533" y="4123795"/>
            <a:ext cx="1447800" cy="2657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599" y="406400"/>
            <a:ext cx="7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latin typeface="+mj-lt"/>
              </a:rPr>
              <a:t>Структура проекта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598" y="2175933"/>
            <a:ext cx="44450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latin typeface="+mj-lt"/>
              </a:rPr>
              <a:t>Основные окна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latin typeface="+mj-lt"/>
              </a:rPr>
              <a:t>Объекты игры</a:t>
            </a:r>
            <a:endParaRPr lang="en-US" sz="3200" dirty="0">
              <a:latin typeface="+mj-lt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latin typeface="+mj-lt"/>
              </a:rPr>
              <a:t>Класс камеры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188" y="1591733"/>
            <a:ext cx="5906146" cy="40888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037235" y="-2525481"/>
            <a:ext cx="1447800" cy="26574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461" y="1577444"/>
            <a:ext cx="5948688" cy="427306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1640461"/>
            <a:ext cx="5853004" cy="413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0.13932 -0.0148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32 -0.01482 L 1.1289 -0.00509 " pathEditMode="relative" rAng="0" ptsTypes="AA">
                                      <p:cBhvr>
                                        <p:cTn id="23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79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0.00899 0.19375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969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99 0.19375 L 1.47451E-16 4.07407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6599" y="406400"/>
            <a:ext cx="7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latin typeface="+mj-lt"/>
              </a:rPr>
              <a:t>Особенности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930" y="2895187"/>
            <a:ext cx="633802" cy="9512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32" y="2895187"/>
            <a:ext cx="633802" cy="95120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276666" y="2042050"/>
            <a:ext cx="1447800" cy="2657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3466" y="2216625"/>
            <a:ext cx="63669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Обработка рук при помощи </a:t>
            </a:r>
            <a:r>
              <a:rPr lang="en-US" sz="2400" dirty="0" err="1">
                <a:latin typeface="+mj-lt"/>
              </a:rPr>
              <a:t>mediapipe</a:t>
            </a:r>
            <a:endParaRPr lang="en-US" sz="2400" dirty="0">
              <a:latin typeface="+mj-lt"/>
            </a:endParaRPr>
          </a:p>
          <a:p>
            <a:endParaRPr lang="ru-R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Использование асинхронного программирования</a:t>
            </a:r>
            <a:endParaRPr lang="en-US" sz="2400" dirty="0">
              <a:latin typeface="+mj-lt"/>
            </a:endParaRPr>
          </a:p>
          <a:p>
            <a:endParaRPr lang="ru-R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Интересные механики</a:t>
            </a:r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Без авторских прав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40"/>
          <a:stretch/>
        </p:blipFill>
        <p:spPr>
          <a:xfrm>
            <a:off x="8588867" y="2383343"/>
            <a:ext cx="2389927" cy="214412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316" y="2068504"/>
            <a:ext cx="1714500" cy="28575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708" y="2154229"/>
            <a:ext cx="1524000" cy="25717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6316" y="2017171"/>
            <a:ext cx="1447800" cy="26574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902" y="1710956"/>
            <a:ext cx="4939893" cy="348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2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-1.12748 4.81481E-6 " pathEditMode="relative" rAng="0" ptsTypes="AA">
                                      <p:cBhvr>
                                        <p:cTn id="6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8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2" fill="hold" nodeType="withEffect">
                                  <p:stCondLst>
                                    <p:cond delay="37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xit" presetSubtype="2" fill="hold" nodeType="withEffect">
                                  <p:stCondLst>
                                    <p:cond delay="74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74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-0.15886 -0.00625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3" y="-32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0.37786 0.0057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93" y="27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47 0.00348 L 0.05938 0.0046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38 0.00463 L 1.13295 0.00348 " pathEditMode="relative" rAng="0" ptsTypes="AA">
                                      <p:cBhvr>
                                        <p:cTn id="60" dur="1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85" y="-13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2" presetClass="exit" presetSubtype="8" fill="hold" nodeType="withEffect">
                                  <p:stCondLst>
                                    <p:cond delay="64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12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1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2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1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599" y="406400"/>
            <a:ext cx="839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latin typeface="+mj-lt"/>
              </a:rPr>
              <a:t>Дальнейшее развитие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302068" y="3980391"/>
            <a:ext cx="1447800" cy="2657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1955800"/>
            <a:ext cx="6358467" cy="293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Добавление новых уровней</a:t>
            </a:r>
            <a:r>
              <a:rPr lang="en-US" sz="2400" dirty="0">
                <a:latin typeface="+mj-lt"/>
              </a:rPr>
              <a:t>, </a:t>
            </a:r>
            <a:r>
              <a:rPr lang="ru-RU" sz="2400" dirty="0">
                <a:latin typeface="+mj-lt"/>
              </a:rPr>
              <a:t>врагов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Улучшение работы нейронной сети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Добавление различных звуков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Создание системы сохранений</a:t>
            </a:r>
          </a:p>
        </p:txBody>
      </p:sp>
    </p:spTree>
    <p:extLst>
      <p:ext uri="{BB962C8B-B14F-4D97-AF65-F5344CB8AC3E}">
        <p14:creationId xmlns:p14="http://schemas.microsoft.com/office/powerpoint/2010/main" val="55775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-0.15938 0.00255 " pathEditMode="relative" rAng="0" ptsTypes="AA">
                                      <p:cBhvr>
                                        <p:cTn id="10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38 0.00255 L -1.16458 -4.0740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60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3">
            <a:extLst>
              <a:ext uri="{FF2B5EF4-FFF2-40B4-BE49-F238E27FC236}">
                <a16:creationId xmlns:a16="http://schemas.microsoft.com/office/drawing/2014/main" id="{8311C798-D3D4-37A7-D8C9-82FA38E35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92000" y="2100262"/>
            <a:ext cx="1447800" cy="2657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9A3D85-ECB6-AFB1-691B-75C3DAFB7EEF}"/>
              </a:ext>
            </a:extLst>
          </p:cNvPr>
          <p:cNvSpPr txBox="1"/>
          <p:nvPr/>
        </p:nvSpPr>
        <p:spPr>
          <a:xfrm>
            <a:off x="2183546" y="2967335"/>
            <a:ext cx="7824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latin typeface="+mj-l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10626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-0.15599 0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HelveticaNeueCyr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98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HelveticaNeueCyr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Алексей Юматов</cp:lastModifiedBy>
  <cp:revision>21</cp:revision>
  <dcterms:created xsi:type="dcterms:W3CDTF">2023-02-15T13:36:59Z</dcterms:created>
  <dcterms:modified xsi:type="dcterms:W3CDTF">2023-04-25T16:13:27Z</dcterms:modified>
</cp:coreProperties>
</file>