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Supervised Model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Description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Dimension Reduction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Accuracies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Accuracy_Stats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Accuracy_Image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K-means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0.5243446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0.1810237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K-means++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0.5293383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0.1747815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Weighted K-means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0.2034956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0.1423221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Optimal K-means K =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0.1722846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0.1473159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Clustering Accuracy Comparison: Stats vs Image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 Assignments for Stats Data</a:t>
            </a:r>
          </a:p>
        </p:txBody>
      </p:sp>
      <p:pic>
        <p:nvPicPr>
          <p:cNvPr descr="Figures/clustering_assignments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 Assignments for Image Data</a:t>
            </a:r>
          </a:p>
        </p:txBody>
      </p:sp>
      <p:pic>
        <p:nvPicPr>
          <p:cNvPr descr="Figures/clustering_assignments_img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Stats cluster primary types better than images</a:t>
            </a:r>
          </a:p>
          <a:p>
            <a:pPr lvl="1"/>
            <a:r>
              <a:rPr/>
              <a:t>at best clustering classified 52% of Pokemon type</a:t>
            </a:r>
          </a:p>
          <a:p>
            <a:pPr lvl="0"/>
            <a:r>
              <a:rPr/>
              <a:t>Limitations include imbalanced data among Pokemon types, which can be accounted for in Supervised Models</a:t>
            </a:r>
          </a:p>
          <a:p>
            <a:pPr lvl="0"/>
            <a:r>
              <a:rPr/>
              <a:t>Structure of the data may not capture the complexity of the Pokemon types in a way that creates efficient and distinct clusters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dcterms:created xsi:type="dcterms:W3CDTF">2025-04-08T13:49:28Z</dcterms:created>
  <dcterms:modified xsi:type="dcterms:W3CDTF">2025-04-08T13:49:28Z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