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Predicting Pokémon Types with Clustering and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Justin Zhang, Isaac Baguisa, Alex Faassen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2025-04-09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 Dimension Reduction: UMAP</a:t>
            </a:r>
          </a:p>
        </p:txBody>
      </p:sp>
      <p:pic>
        <p:nvPicPr>
          <p:cNvPr descr="Presentation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K-Means Clustering</a:t>
            </a:r>
          </a:p>
        </p:txBody>
      </p:sp>
      <p:pic>
        <p:nvPicPr>
          <p:cNvPr descr="Presentatio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Clustering Accuracies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288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Accuracy_Stats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Accuracy_Image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K-means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0.5243446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0.1810237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K-means++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0.5293383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0.1747815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Weighted K-means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0.2034956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0.1423221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Optimal K-means K = 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0.1722846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0.1473159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Clustering Accuracy Comparison: Stats vs Image Data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Cluster Assignments for Stats Data</a:t>
            </a:r>
          </a:p>
        </p:txBody>
      </p:sp>
      <p:pic>
        <p:nvPicPr>
          <p:cNvPr descr="Figures/clustering_assignments_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95400" y="1193800"/>
            <a:ext cx="6540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Cluster Assignments for Image Data</a:t>
            </a:r>
          </a:p>
        </p:txBody>
      </p:sp>
      <p:pic>
        <p:nvPicPr>
          <p:cNvPr descr="Figures/clustering_assignments_img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08100" y="1193800"/>
            <a:ext cx="6540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Clustering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Stats cluster primary types better than images</a:t>
            </a:r>
          </a:p>
          <a:p>
            <a:pPr lvl="1"/>
            <a:r>
              <a:rPr/>
              <a:t>at best clustering classified 52% of Pokemon type</a:t>
            </a:r>
          </a:p>
          <a:p>
            <a:pPr lvl="0"/>
            <a:r>
              <a:rPr/>
              <a:t>Limitations include imbalanced data among Pokemon types, which can be accounted for in Supervised Models</a:t>
            </a:r>
          </a:p>
          <a:p>
            <a:pPr lvl="0"/>
            <a:r>
              <a:rPr/>
              <a:t>Structure of the data may not capture the complexity of the Pokemon types in a way that creates efficient and distinct clusters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Supervised Model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Motivation:</a:t>
            </a:r>
            <a:r>
              <a:rPr/>
              <a:t> Nostalgia, popularity, and an interesting, numerically-structured game design.</a:t>
            </a:r>
          </a:p>
          <a:p>
            <a:pPr lvl="0" indent="0" marL="0">
              <a:buNone/>
            </a:pPr>
            <a:r>
              <a:rPr b="1"/>
              <a:t>Pokémon Typing:</a:t>
            </a:r>
            <a:r>
              <a:rPr/>
              <a:t> Game mechanic (i.e. pairwise interactions), but also a conceptual grouping based on traits like colour, strength, and theme.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Pikachu and Charizard</a:t>
            </a:r>
          </a:p>
        </p:txBody>
      </p:sp>
      <p:pic>
        <p:nvPicPr>
          <p:cNvPr descr="Presentation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Can clustering and classification methods uncover or predict a Pokémon’s type based on its image and statistical features?</a:t>
            </a:r>
          </a:p>
          <a:p>
            <a:pPr lvl="0" indent="0" marL="0">
              <a:buNone/>
            </a:pPr>
            <a:r>
              <a:rPr/>
              <a:t>Methods:</a:t>
            </a:r>
          </a:p>
          <a:p>
            <a:pPr lvl="0"/>
            <a:r>
              <a:rPr b="1"/>
              <a:t>Dimensionality reduction:</a:t>
            </a:r>
            <a:r>
              <a:rPr/>
              <a:t> PCA</a:t>
            </a:r>
          </a:p>
          <a:p>
            <a:pPr lvl="0"/>
            <a:r>
              <a:rPr b="1"/>
              <a:t>Clustering:</a:t>
            </a:r>
            <a:r>
              <a:rPr/>
              <a:t> k-means</a:t>
            </a:r>
          </a:p>
          <a:p>
            <a:pPr lvl="0"/>
            <a:r>
              <a:rPr b="1"/>
              <a:t>Classification models:</a:t>
            </a:r>
            <a:r>
              <a:rPr/>
              <a:t> LDA, Gradient boosting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generations 1-7:</a:t>
            </a:r>
          </a:p>
          <a:p>
            <a:pPr lvl="0" indent="-342900" marL="342900">
              <a:buAutoNum type="arabicPeriod"/>
            </a:pPr>
            <a:r>
              <a:rPr b="1"/>
              <a:t>Image Dataset:</a:t>
            </a:r>
            <a:r>
              <a:rPr/>
              <a:t> 809 Pokémon, 120 x 120 PNGs with RGBA</a:t>
            </a:r>
          </a:p>
          <a:p>
            <a:pPr lvl="0" indent="-342900" marL="342900">
              <a:buAutoNum type="arabicPeriod"/>
            </a:pPr>
            <a:r>
              <a:rPr b="1"/>
              <a:t>Stats Dataset:</a:t>
            </a:r>
            <a:r>
              <a:rPr/>
              <a:t> 801 Pokémon, 41 numerical features (e.g. </a:t>
            </a:r>
            <a:r>
              <a:rPr>
                <a:latin typeface="Courier"/>
              </a:rPr>
              <a:t>hp</a:t>
            </a:r>
            <a:r>
              <a:rPr/>
              <a:t>, </a:t>
            </a:r>
            <a:r>
              <a:rPr>
                <a:latin typeface="Courier"/>
              </a:rPr>
              <a:t>attack</a:t>
            </a:r>
            <a:r>
              <a:rPr/>
              <a:t>, </a:t>
            </a:r>
            <a:r>
              <a:rPr>
                <a:latin typeface="Courier"/>
              </a:rPr>
              <a:t>sp_defense</a:t>
            </a:r>
            <a:r>
              <a:rPr/>
              <a:t>, etc.)</a:t>
            </a:r>
          </a:p>
          <a:p>
            <a:pPr lvl="0" indent="0" marL="0">
              <a:buNone/>
            </a:pPr>
            <a:r>
              <a:rPr b="1"/>
              <a:t>Pre-processing:</a:t>
            </a:r>
            <a:r>
              <a:rPr/>
              <a:t> Flattened RGB image vectors (43,200 features); matched and cleaned datasets (801 shared Pokémon).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Stats</a:t>
            </a:r>
          </a:p>
        </p:txBody>
      </p:sp>
      <p:pic>
        <p:nvPicPr>
          <p:cNvPr descr="Presentation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Type Distribution</a:t>
            </a:r>
          </a:p>
        </p:txBody>
      </p:sp>
      <p:pic>
        <p:nvPicPr>
          <p:cNvPr descr="Presentat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 Dimension Reduction: PCA</a:t>
            </a:r>
          </a:p>
        </p:txBody>
      </p:sp>
      <p:pic>
        <p:nvPicPr>
          <p:cNvPr descr="Presentati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Image Compression</a:t>
            </a:r>
          </a:p>
        </p:txBody>
      </p:sp>
      <p:pic>
        <p:nvPicPr>
          <p:cNvPr descr="Presentati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4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Pokémon Types with Clustering and Classification</dc:title>
  <dc:creator>Justin Zhang, Isaac Baguisa, Alex Faassen</dc:creator>
  <cp:keywords/>
  <dcterms:created xsi:type="dcterms:W3CDTF">2025-04-08T16:03:31Z</dcterms:created>
  <dcterms:modified xsi:type="dcterms:W3CDTF">2025-04-08T16:03:31Z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2025-04-09</vt:lpwstr>
  </property>
  <property fmtid="{D5CDD505-2E9C-101B-9397-08002B2CF9AE}" pid="3" name="output">
    <vt:lpwstr>powerpoint_presentation</vt:lpwstr>
  </property>
</Properties>
</file>