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73464" autoAdjust="0"/>
  </p:normalViewPr>
  <p:slideViewPr>
    <p:cSldViewPr snapToGrid="0" snapToObjects="1">
      <p:cViewPr varScale="1">
        <p:scale>
          <a:sx n="80" d="100"/>
          <a:sy n="80" d="100"/>
        </p:scale>
        <p:origin x="1522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6042D-FD39-4A6B-81D5-CA6FDE6F5260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FE3-10F1-470D-B17A-9098911A08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84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aim to explore whether these groupings have an underlying statistical structure that can be detected through some of the techniques we’ve learned in class.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97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3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UMAP</a:t>
            </a:r>
            <a:r>
              <a:rPr lang="en-CA" b="0" dirty="0"/>
              <a:t>: Nonlinear dimension reduction technique. Takes high-dimensional data and projects them into 2D or 3D space for visualization or clustering.</a:t>
            </a:r>
          </a:p>
          <a:p>
            <a:endParaRPr lang="en-CA" b="0" dirty="0"/>
          </a:p>
          <a:p>
            <a:r>
              <a:rPr lang="en-CA" b="0" dirty="0"/>
              <a:t>Fed UMAP results into K-means to test if a non-linear structure helps.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56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Predicting Pokémon Types with Clustering and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Justin Zhang, Isaac Baguisa, Alex Faassen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2025-04-09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Dimension Reduction: UMAP</a:t>
            </a:r>
          </a:p>
        </p:txBody>
      </p:sp>
      <p:pic>
        <p:nvPicPr>
          <p:cNvPr id="3" name="Picture 1" descr="Presentation_files/figure-pptx/unnamed-chunk-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K-Means Clustering</a:t>
            </a:r>
          </a:p>
        </p:txBody>
      </p:sp>
      <p:pic>
        <p:nvPicPr>
          <p:cNvPr id="3" name="Picture 1" descr="Presentat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Clustering Accuracies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0.5243446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0.1810237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K-means++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0.5293383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0.1747815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Weighted 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0.2034956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0.1423221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Optimal K-means K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0.1722846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0.1473159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Clustering Accuracy Comparison: Stats vs Image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Assignments for Stats Data</a:t>
            </a:r>
          </a:p>
        </p:txBody>
      </p:sp>
      <p:pic>
        <p:nvPicPr>
          <p:cNvPr id="3" name="Picture 1" descr="Figures/clustering_assignments_sta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Assignments for Image Data</a:t>
            </a:r>
          </a:p>
        </p:txBody>
      </p:sp>
      <p:pic>
        <p:nvPicPr>
          <p:cNvPr id="3" name="Picture 1" descr="Figures/clustering_assignments_img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Clustering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Stats cluster primary types better than images</a:t>
            </a:r>
          </a:p>
          <a:p>
            <a:pPr lvl="1"/>
            <a:r>
              <a:t>at best clustering classified 52% of Pokemon type</a:t>
            </a:r>
          </a:p>
          <a:p>
            <a:pPr lvl="0"/>
            <a:r>
              <a:t>Limitations include imbalanced data among Pokemon types, which can be accounted for in Supervised Models</a:t>
            </a:r>
          </a:p>
          <a:p>
            <a:pPr lvl="0"/>
            <a:r>
              <a:t>Structure of the data may not capture the complexity of the Pokemon types in a way that creates efficient and distinct clusters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Supervised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Motivation:</a:t>
            </a:r>
            <a:r>
              <a:rPr dirty="0"/>
              <a:t> Nostalgia, popularity, and an interesting, numerically-structured game design.</a:t>
            </a:r>
          </a:p>
          <a:p>
            <a:pPr marL="0" lvl="0" indent="0">
              <a:buNone/>
            </a:pPr>
            <a:r>
              <a:rPr b="1" dirty="0"/>
              <a:t>Pokémon Typing:</a:t>
            </a:r>
            <a:r>
              <a:rPr dirty="0"/>
              <a:t> Game mechanic (i.e. pairwise interactions), but also a conceptual grouping based on traits like </a:t>
            </a:r>
            <a:r>
              <a:rPr dirty="0" err="1"/>
              <a:t>colour</a:t>
            </a:r>
            <a:r>
              <a:rPr dirty="0"/>
              <a:t>, strength, and theme.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Pikachu and Charizard</a:t>
            </a:r>
          </a:p>
        </p:txBody>
      </p:sp>
      <p:pic>
        <p:nvPicPr>
          <p:cNvPr id="3" name="Picture 1" descr="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 dirty="0"/>
              <a:t>Can clustering and classification methods uncover or predict a Pokémon’s type based on its image and statistical features?</a:t>
            </a:r>
          </a:p>
          <a:p>
            <a:pPr marL="0" lvl="0" indent="0">
              <a:buNone/>
            </a:pPr>
            <a:r>
              <a:rPr dirty="0"/>
              <a:t>Methods:</a:t>
            </a:r>
          </a:p>
          <a:p>
            <a:pPr lvl="0"/>
            <a:r>
              <a:rPr b="1" dirty="0"/>
              <a:t>Dimensionality reduction:</a:t>
            </a:r>
            <a:r>
              <a:rPr dirty="0"/>
              <a:t> PCA</a:t>
            </a:r>
          </a:p>
          <a:p>
            <a:pPr lvl="0"/>
            <a:r>
              <a:rPr b="1" dirty="0"/>
              <a:t>Clustering:</a:t>
            </a:r>
            <a:r>
              <a:rPr dirty="0"/>
              <a:t> k-means</a:t>
            </a:r>
          </a:p>
          <a:p>
            <a:pPr lvl="0"/>
            <a:r>
              <a:rPr b="1" dirty="0"/>
              <a:t>Classification models:</a:t>
            </a:r>
            <a:r>
              <a:rPr dirty="0"/>
              <a:t> LDA, Gradient boosting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From generations 1-7:</a:t>
            </a:r>
          </a:p>
          <a:p>
            <a:pPr marL="342900" lvl="0" indent="-342900">
              <a:buAutoNum type="arabicPeriod"/>
            </a:pPr>
            <a:r>
              <a:rPr b="1"/>
              <a:t>Image Dataset:</a:t>
            </a:r>
            <a:r>
              <a:t> 809 Pokémon, 120 x 120 PNGs with RGBA</a:t>
            </a:r>
          </a:p>
          <a:p>
            <a:pPr marL="342900" lvl="0" indent="-342900">
              <a:buAutoNum type="arabicPeriod"/>
            </a:pPr>
            <a:r>
              <a:rPr b="1"/>
              <a:t>Stats Dataset:</a:t>
            </a:r>
            <a:r>
              <a:t> 801 Pokémon, 41 numerical features (e.g. </a:t>
            </a:r>
            <a:r>
              <a:rPr>
                <a:latin typeface="Courier"/>
              </a:rPr>
              <a:t>hp</a:t>
            </a:r>
            <a:r>
              <a:t>, </a:t>
            </a:r>
            <a:r>
              <a:rPr>
                <a:latin typeface="Courier"/>
              </a:rPr>
              <a:t>attack</a:t>
            </a:r>
            <a:r>
              <a:t>, </a:t>
            </a:r>
            <a:r>
              <a:rPr>
                <a:latin typeface="Courier"/>
              </a:rPr>
              <a:t>sp_defense</a:t>
            </a:r>
            <a:r>
              <a:t>, etc.)</a:t>
            </a:r>
          </a:p>
          <a:p>
            <a:pPr marL="0" lvl="0" indent="0">
              <a:buNone/>
            </a:pPr>
            <a:r>
              <a:rPr b="1"/>
              <a:t>Pre-processing:</a:t>
            </a:r>
            <a:r>
              <a:t> Flattened RGB image vectors (43,200 features); matched and cleaned datasets (801 shared Pokémon).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Stats</a:t>
            </a:r>
          </a:p>
        </p:txBody>
      </p:sp>
      <p:pic>
        <p:nvPicPr>
          <p:cNvPr id="3" name="Picture 1" descr="Presentatio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Primary Type Distribution</a:t>
            </a:r>
          </a:p>
        </p:txBody>
      </p:sp>
      <p:pic>
        <p:nvPicPr>
          <p:cNvPr id="3" name="Picture 1" descr="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Dimension Reduction: PCA</a:t>
            </a:r>
          </a:p>
        </p:txBody>
      </p:sp>
      <p:pic>
        <p:nvPicPr>
          <p:cNvPr id="3" name="Picture 1" descr="Presentation_files/figure-pptx/unnamed-chunk-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Image Compression</a:t>
            </a:r>
          </a:p>
        </p:txBody>
      </p:sp>
      <p:pic>
        <p:nvPicPr>
          <p:cNvPr id="3" name="Picture 1" descr="Presentation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353</Words>
  <Application>Microsoft Office PowerPoint</Application>
  <PresentationFormat>On-screen Show (16:9)</PresentationFormat>
  <Paragraphs>57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Courier</vt:lpstr>
      <vt:lpstr>Office Theme</vt:lpstr>
      <vt:lpstr>Predicting Pokémon Types with Clustering and Classification</vt:lpstr>
      <vt:lpstr>Introduction</vt:lpstr>
      <vt:lpstr>Example: Pikachu and Charizard</vt:lpstr>
      <vt:lpstr>Approach</vt:lpstr>
      <vt:lpstr>Data Description</vt:lpstr>
      <vt:lpstr>Stats</vt:lpstr>
      <vt:lpstr>Primary Type Distribution</vt:lpstr>
      <vt:lpstr>Image Dimension Reduction: PCA</vt:lpstr>
      <vt:lpstr>Example: Image Compression</vt:lpstr>
      <vt:lpstr>Image Dimension Reduction: UMAP</vt:lpstr>
      <vt:lpstr>K-Means Clustering</vt:lpstr>
      <vt:lpstr>Clustering Accuracies</vt:lpstr>
      <vt:lpstr>Cluster Assignments for Stats Data</vt:lpstr>
      <vt:lpstr>Cluster Assignments for Image Data</vt:lpstr>
      <vt:lpstr>Clustering Takeaways</vt:lpstr>
      <vt:lpstr>Supervised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Pokémon Types with Clustering and Classification</dc:title>
  <dc:creator>Justin Zhang, Isaac Baguisa, Alex Faassen</dc:creator>
  <cp:keywords/>
  <cp:lastModifiedBy>Alex Faassen</cp:lastModifiedBy>
  <cp:revision>2</cp:revision>
  <dcterms:created xsi:type="dcterms:W3CDTF">2025-04-08T16:03:31Z</dcterms:created>
  <dcterms:modified xsi:type="dcterms:W3CDTF">2025-04-08T20:34:57Z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2025-04-09</vt:lpwstr>
  </property>
  <property fmtid="{D5CDD505-2E9C-101B-9397-08002B2CF9AE}" pid="3" name="output">
    <vt:lpwstr>powerpoint_presentation</vt:lpwstr>
  </property>
</Properties>
</file>