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Predicting Pokémon Types with Clustering and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Justin Zhang, Isaac Baguisa, Alex Faassen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2025-04-09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Pokémon Types with Clustering and Classification</dc:title>
  <dc:creator>Justin Zhang, Isaac Baguisa, Alex Faassen</dc:creator>
  <cp:keywords/>
  <dcterms:created xsi:type="dcterms:W3CDTF">2025-04-07T20:31:05Z</dcterms:created>
  <dcterms:modified xsi:type="dcterms:W3CDTF">2025-04-07T20:31:05Z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2025-04-09</vt:lpwstr>
  </property>
  <property fmtid="{D5CDD505-2E9C-101B-9397-08002B2CF9AE}" pid="3" name="output">
    <vt:lpwstr>powerpoint_presentation</vt:lpwstr>
  </property>
</Properties>
</file>