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20079-DE56-C300-525A-DC8B44CD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0643B2-F8DA-CB39-1F46-7E2DFEFD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B07495-4FF7-CA4C-3C30-D852FEF1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2D52D-5A61-2C1E-E86E-04CE5D68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36DE51-BA2F-5FF4-EE5F-C93CC122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1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09B47-39A5-7537-193D-147A27A8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DE3F9-50D7-3806-816D-0509E7D2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73D9D-15D0-CDDD-35BF-49490354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9D1B8-F3E6-FBD6-1F05-4645E959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CF3AD-E9CD-D44C-20E3-772947D0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C772BF-C1EC-86C1-17FA-DF9B18002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4F52A2-A671-7B1F-C27E-F9F45C93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B652C-7624-DB40-AEFC-923BA5C7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0B890-EB33-0A62-7243-73B83E0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12A27-5E41-C696-C0A6-07C98069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90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F6E6-321D-FADD-8832-3A2CDAE5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1C1A0-29A2-A377-4B27-A55964E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45AD9-2460-34A9-3599-C0BEEED2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576EE-C6F8-943F-ADF2-DB6568C2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3C1B6-8BD9-5842-5F72-0ABB9DD7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9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1AACC-E280-6508-4FE9-C5E3A90A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5567B5-F3B2-1EFE-E5F1-2D96DCC8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CA269-A37D-3832-9557-98587FB6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2ED91-DADD-D9E1-B1BB-5AB7B9B0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523DD-0334-85C9-BA5A-D21444A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0DDAB-9B95-D30B-7A15-A2ED5F27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04BBA-0CF1-01D0-D0AD-8E28F34ED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C9811-C9EF-43B7-F303-E6D71090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300A92-EEEE-3583-8D24-302E917F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34809-2E31-9D8B-3947-8FCCE506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41100A-CE26-5F67-DDCE-F912113A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4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934CB-CB30-A9F4-231F-E079CA64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7CF6BC-DCEA-0BD5-D1B6-B05345C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B8D468-F7F4-6735-EDB9-900E3140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B40414-82D5-9B56-6715-7D9CA8CD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B3D0C7-7E68-760E-8ED9-1A0C44A86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F877A6-01ED-78B5-552B-4EEC1987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2D84CD-E7C8-FDA9-102D-2263450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BB11F4-E69B-CAC1-25D7-09731A5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3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439C6-0E91-7B15-0F01-B15E6679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4C358F-64CA-7F19-BB99-0B52E5F3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DE734B-03E7-F888-43CF-4E262F11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D58BE9-881B-5DF8-7E1B-9C7BAAB5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E774A5-71E3-4744-F457-277E845B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EE36FC-3AC3-52DE-7E3C-438ADBB7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CE3A3A-6ABA-CC50-8008-8FA3529C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AA70F-847C-9581-C37D-B2B7C32D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694F4-CB62-C793-2C05-03613142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85184-4DDC-87C2-746F-4FC97BCF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46FC14-AA4A-D917-34C5-94B25C47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ECD1D9-A8F9-B82E-AF5E-BF7E9391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BAF915-2367-DCB6-AB25-B0A347DE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55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F6E0A-CF6C-E9E9-A9B4-88E00079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B0652E-7C34-0E8E-A80D-E237ABAB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D44EF8-7491-4D06-350E-C1D523654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5A8F2F-A962-80D1-7FDE-F1E9397A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372B44-0A7F-A112-E00E-6F4AFFFE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415F9C-0970-9E58-6C8B-9D842F2F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9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1C4EDB-1192-9C5C-8DCE-F6FC1FA0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02D8AB-8959-173F-723B-7EF4F5CB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D87DE-94C9-E1A1-E0A9-0EAC19C78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E393-5205-4435-88FA-CD7A83253808}" type="datetimeFigureOut">
              <a:rPr lang="pt-BR" smtClean="0"/>
              <a:t>21/07/2023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DEE44E-99B4-974B-C312-C57302389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107B2-8509-E8A8-C2F9-8A8B63A45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3E20-587D-4D02-BB0B-F39A3BBDAD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5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5F3F-C2B7-7494-5AC9-45E2748C2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78B25-52A8-5442-B51F-FD9178EC2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30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8EF25CDD-21D9-A2B6-C9AB-A31D58564898}"/>
              </a:ext>
            </a:extLst>
          </p:cNvPr>
          <p:cNvSpPr/>
          <p:nvPr/>
        </p:nvSpPr>
        <p:spPr>
          <a:xfrm>
            <a:off x="804231" y="925417"/>
            <a:ext cx="1949986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inal de Subtração 2">
            <a:extLst>
              <a:ext uri="{FF2B5EF4-FFF2-40B4-BE49-F238E27FC236}">
                <a16:creationId xmlns:a16="http://schemas.microsoft.com/office/drawing/2014/main" id="{0757739C-862A-9A06-64AB-46EC20244564}"/>
              </a:ext>
            </a:extLst>
          </p:cNvPr>
          <p:cNvSpPr/>
          <p:nvPr/>
        </p:nvSpPr>
        <p:spPr>
          <a:xfrm>
            <a:off x="583894" y="2862550"/>
            <a:ext cx="3734718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inal de Subtração 3">
            <a:extLst>
              <a:ext uri="{FF2B5EF4-FFF2-40B4-BE49-F238E27FC236}">
                <a16:creationId xmlns:a16="http://schemas.microsoft.com/office/drawing/2014/main" id="{70BAFD7E-5EE7-262B-B658-17075849049F}"/>
              </a:ext>
            </a:extLst>
          </p:cNvPr>
          <p:cNvSpPr/>
          <p:nvPr/>
        </p:nvSpPr>
        <p:spPr>
          <a:xfrm rot="5400000">
            <a:off x="458116" y="1717714"/>
            <a:ext cx="1419342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inal de Subtração 4">
            <a:extLst>
              <a:ext uri="{FF2B5EF4-FFF2-40B4-BE49-F238E27FC236}">
                <a16:creationId xmlns:a16="http://schemas.microsoft.com/office/drawing/2014/main" id="{650B04EF-458B-582F-BF53-DD0F4B08ECD9}"/>
              </a:ext>
            </a:extLst>
          </p:cNvPr>
          <p:cNvSpPr/>
          <p:nvPr/>
        </p:nvSpPr>
        <p:spPr>
          <a:xfrm>
            <a:off x="1046601" y="2157471"/>
            <a:ext cx="2555915" cy="83723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roda, transporte, no interior, olhando">
            <a:extLst>
              <a:ext uri="{FF2B5EF4-FFF2-40B4-BE49-F238E27FC236}">
                <a16:creationId xmlns:a16="http://schemas.microsoft.com/office/drawing/2014/main" id="{509EE626-A0C6-B793-571A-A079524B9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24" y="1641398"/>
            <a:ext cx="720602" cy="553834"/>
          </a:xfrm>
          <a:prstGeom prst="rect">
            <a:avLst/>
          </a:prstGeom>
        </p:spPr>
      </p:pic>
      <p:pic>
        <p:nvPicPr>
          <p:cNvPr id="8" name="Imagem 7" descr="Uma imagem contendo roda, transporte, no interior, olhando">
            <a:extLst>
              <a:ext uri="{FF2B5EF4-FFF2-40B4-BE49-F238E27FC236}">
                <a16:creationId xmlns:a16="http://schemas.microsoft.com/office/drawing/2014/main" id="{3BF2AD24-B025-3D3E-34BF-3A6C9D07E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0993">
            <a:off x="1462989" y="1669156"/>
            <a:ext cx="720602" cy="553834"/>
          </a:xfrm>
          <a:prstGeom prst="rect">
            <a:avLst/>
          </a:prstGeom>
        </p:spPr>
      </p:pic>
      <p:pic>
        <p:nvPicPr>
          <p:cNvPr id="10" name="Imagem 9" descr="Uma imagem contendo roda, transporte, no interior, olhando">
            <a:extLst>
              <a:ext uri="{FF2B5EF4-FFF2-40B4-BE49-F238E27FC236}">
                <a16:creationId xmlns:a16="http://schemas.microsoft.com/office/drawing/2014/main" id="{0AC4B9A3-81D3-E131-1919-9985A9E7C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0993">
            <a:off x="6193083" y="1537871"/>
            <a:ext cx="720602" cy="553834"/>
          </a:xfrm>
          <a:prstGeom prst="rect">
            <a:avLst/>
          </a:prstGeom>
        </p:spPr>
      </p:pic>
      <p:sp>
        <p:nvSpPr>
          <p:cNvPr id="11" name="Sinal de Subtração 10">
            <a:extLst>
              <a:ext uri="{FF2B5EF4-FFF2-40B4-BE49-F238E27FC236}">
                <a16:creationId xmlns:a16="http://schemas.microsoft.com/office/drawing/2014/main" id="{39A0BBC0-1B7C-D778-66DE-83653F230FA1}"/>
              </a:ext>
            </a:extLst>
          </p:cNvPr>
          <p:cNvSpPr/>
          <p:nvPr/>
        </p:nvSpPr>
        <p:spPr>
          <a:xfrm rot="5400000">
            <a:off x="1450119" y="974993"/>
            <a:ext cx="2313540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inal de Subtração 11">
            <a:extLst>
              <a:ext uri="{FF2B5EF4-FFF2-40B4-BE49-F238E27FC236}">
                <a16:creationId xmlns:a16="http://schemas.microsoft.com/office/drawing/2014/main" id="{D0D014E4-487B-AFC8-3604-30ED9C9024DA}"/>
              </a:ext>
            </a:extLst>
          </p:cNvPr>
          <p:cNvSpPr/>
          <p:nvPr/>
        </p:nvSpPr>
        <p:spPr>
          <a:xfrm rot="5400000">
            <a:off x="2822657" y="483802"/>
            <a:ext cx="1000655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inal de Subtração 12">
            <a:extLst>
              <a:ext uri="{FF2B5EF4-FFF2-40B4-BE49-F238E27FC236}">
                <a16:creationId xmlns:a16="http://schemas.microsoft.com/office/drawing/2014/main" id="{C3C8C984-5FAB-A3DA-B656-344F2DF9B772}"/>
              </a:ext>
            </a:extLst>
          </p:cNvPr>
          <p:cNvSpPr/>
          <p:nvPr/>
        </p:nvSpPr>
        <p:spPr>
          <a:xfrm>
            <a:off x="2970446" y="933777"/>
            <a:ext cx="1900828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inal de Subtração 13">
            <a:extLst>
              <a:ext uri="{FF2B5EF4-FFF2-40B4-BE49-F238E27FC236}">
                <a16:creationId xmlns:a16="http://schemas.microsoft.com/office/drawing/2014/main" id="{B3E3E05D-7284-6523-7DAC-AE5C6EA6E5C7}"/>
              </a:ext>
            </a:extLst>
          </p:cNvPr>
          <p:cNvSpPr/>
          <p:nvPr/>
        </p:nvSpPr>
        <p:spPr>
          <a:xfrm rot="5400000">
            <a:off x="2652409" y="1760066"/>
            <a:ext cx="1334639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Subtração 14">
            <a:extLst>
              <a:ext uri="{FF2B5EF4-FFF2-40B4-BE49-F238E27FC236}">
                <a16:creationId xmlns:a16="http://schemas.microsoft.com/office/drawing/2014/main" id="{55E4232B-D7FF-157B-6512-4F73C55E2229}"/>
              </a:ext>
            </a:extLst>
          </p:cNvPr>
          <p:cNvSpPr/>
          <p:nvPr/>
        </p:nvSpPr>
        <p:spPr>
          <a:xfrm rot="5400000">
            <a:off x="3607170" y="974992"/>
            <a:ext cx="2313540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inal de Subtração 15">
            <a:extLst>
              <a:ext uri="{FF2B5EF4-FFF2-40B4-BE49-F238E27FC236}">
                <a16:creationId xmlns:a16="http://schemas.microsoft.com/office/drawing/2014/main" id="{0F2E94FB-E093-E193-02F1-C0B375CF406C}"/>
              </a:ext>
            </a:extLst>
          </p:cNvPr>
          <p:cNvSpPr/>
          <p:nvPr/>
        </p:nvSpPr>
        <p:spPr>
          <a:xfrm rot="5400000">
            <a:off x="4346944" y="984153"/>
            <a:ext cx="2313540" cy="87033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585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Fabiano Aroucho Dos Santos (COEND)</dc:creator>
  <cp:lastModifiedBy>Alex Fabiano Aroucho Dos Santos (COEND)</cp:lastModifiedBy>
  <cp:revision>1</cp:revision>
  <dcterms:created xsi:type="dcterms:W3CDTF">2023-07-21T22:18:06Z</dcterms:created>
  <dcterms:modified xsi:type="dcterms:W3CDTF">2023-07-21T22:59:17Z</dcterms:modified>
</cp:coreProperties>
</file>