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b5e786d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b5e786d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b5e786dc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b5e786dc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b5e786dc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b5e786d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b5e786dc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b5e786dc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b5e786dc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b5e786dc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b5e786dc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b5e786d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b5e786dc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b5e786dc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b5e786d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b5e786d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b5e786d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b5e786d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16.png"/><Relationship Id="rId6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54575"/>
            <a:ext cx="8520600" cy="10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BlingBank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0475" y="2850425"/>
            <a:ext cx="8520600" cy="1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02"/>
              <a:t>MSc. Computer Science and Engineering</a:t>
            </a:r>
            <a:endParaRPr sz="160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02"/>
              <a:t> </a:t>
            </a:r>
            <a:br>
              <a:rPr lang="en" sz="1602"/>
            </a:br>
            <a:r>
              <a:rPr lang="en" sz="1602"/>
              <a:t>Network and Computer Security </a:t>
            </a:r>
            <a:endParaRPr sz="160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50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02"/>
              <a:t>Winter Semester 2023/2024</a:t>
            </a:r>
            <a:endParaRPr sz="970"/>
          </a:p>
        </p:txBody>
      </p:sp>
      <p:sp>
        <p:nvSpPr>
          <p:cNvPr id="56" name="Google Shape;56;p13"/>
          <p:cNvSpPr txBox="1"/>
          <p:nvPr/>
        </p:nvSpPr>
        <p:spPr>
          <a:xfrm>
            <a:off x="3072000" y="42590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Alameda</a:t>
            </a:r>
            <a:r>
              <a:rPr lang="en" sz="1000">
                <a:solidFill>
                  <a:schemeClr val="dk2"/>
                </a:solidFill>
              </a:rPr>
              <a:t> 28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Alexandre Coelho 100120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Pedro Lameiras 99540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000" y="201750"/>
            <a:ext cx="1676400" cy="7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305525" y="2265425"/>
            <a:ext cx="24003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Live Demo</a:t>
            </a:r>
            <a:endParaRPr sz="322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610" y="201750"/>
            <a:ext cx="134279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00" y="1733250"/>
            <a:ext cx="8839202" cy="3034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188" y="1156225"/>
            <a:ext cx="1189324" cy="118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550" y="1156225"/>
            <a:ext cx="1391698" cy="3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425" y="1404550"/>
            <a:ext cx="1236777" cy="6926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283150" y="774450"/>
            <a:ext cx="1391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120"/>
              <a:t>Software Used</a:t>
            </a:r>
            <a:endParaRPr b="1" sz="112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6989" y="1031700"/>
            <a:ext cx="430847" cy="4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225825" y="20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Infrastructure 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06610" y="201750"/>
            <a:ext cx="134279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0025" y="966100"/>
            <a:ext cx="3505250" cy="1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25825" y="20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Document Format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610" y="201750"/>
            <a:ext cx="134279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18956" l="0" r="0" t="0"/>
          <a:stretch/>
        </p:blipFill>
        <p:spPr>
          <a:xfrm>
            <a:off x="148050" y="1045075"/>
            <a:ext cx="4062756" cy="17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148050" y="825175"/>
            <a:ext cx="1436400" cy="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i="1" lang="en" sz="820"/>
              <a:t>DatabaseServerImpl.java</a:t>
            </a:r>
            <a:endParaRPr i="1" sz="82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050" y="3004500"/>
            <a:ext cx="4697075" cy="21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5175" y="2200400"/>
            <a:ext cx="5214225" cy="17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type="title"/>
          </p:nvPr>
        </p:nvSpPr>
        <p:spPr>
          <a:xfrm>
            <a:off x="148050" y="2761225"/>
            <a:ext cx="1436400" cy="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0731"/>
              <a:buNone/>
            </a:pPr>
            <a:r>
              <a:rPr i="1" lang="en" sz="820"/>
              <a:t>UserService</a:t>
            </a:r>
            <a:r>
              <a:rPr i="1" lang="en" sz="820"/>
              <a:t>.java</a:t>
            </a:r>
            <a:endParaRPr i="1" sz="8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25" y="1013500"/>
            <a:ext cx="5542799" cy="35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750" y="3273850"/>
            <a:ext cx="4403050" cy="15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225825" y="20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Document Format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6610" y="201750"/>
            <a:ext cx="134279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50" y="1506050"/>
            <a:ext cx="6518576" cy="30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4275" y="1090050"/>
            <a:ext cx="1713250" cy="173755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7281100" y="1909225"/>
            <a:ext cx="1668300" cy="8310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300" y="939650"/>
            <a:ext cx="858850" cy="219035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title"/>
          </p:nvPr>
        </p:nvSpPr>
        <p:spPr>
          <a:xfrm>
            <a:off x="3212925" y="1008350"/>
            <a:ext cx="318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320"/>
              <a:t>Modified Needham-Schroeder</a:t>
            </a:r>
            <a:endParaRPr b="1" sz="1320"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225825" y="20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Key Distribution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6610" y="201750"/>
            <a:ext cx="134279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299" y="3090839"/>
            <a:ext cx="858850" cy="178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63" y="334875"/>
            <a:ext cx="2226925" cy="41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6610" y="201750"/>
            <a:ext cx="134279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5371" y="334875"/>
            <a:ext cx="2574075" cy="28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6">
            <a:alphaModFix/>
          </a:blip>
          <a:srcRect b="0" l="0" r="0" t="1390"/>
          <a:stretch/>
        </p:blipFill>
        <p:spPr>
          <a:xfrm>
            <a:off x="4493375" y="334875"/>
            <a:ext cx="2226901" cy="28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5375" y="3152449"/>
            <a:ext cx="5312425" cy="4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633638" y="3822925"/>
            <a:ext cx="403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Database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2800">
                <a:solidFill>
                  <a:schemeClr val="dk1"/>
                </a:solidFill>
              </a:rPr>
              <a:t>Encryption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46070" y="3625025"/>
            <a:ext cx="2770006" cy="8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34975" y="1213625"/>
            <a:ext cx="3357300" cy="19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25825" y="20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Configured Secure Channels - TLS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610" y="201750"/>
            <a:ext cx="134279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175" y="858500"/>
            <a:ext cx="2829256" cy="406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050" y="4097925"/>
            <a:ext cx="47742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050" y="1073300"/>
            <a:ext cx="4774249" cy="272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062325" y="20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</a:t>
            </a:r>
            <a:r>
              <a:rPr lang="en"/>
              <a:t>Challenge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610" y="201750"/>
            <a:ext cx="134279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03" y="44650"/>
            <a:ext cx="287899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8800" y="942525"/>
            <a:ext cx="2040663" cy="40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4625" y="2140888"/>
            <a:ext cx="2083476" cy="28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1300" y="657925"/>
            <a:ext cx="4410576" cy="15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8101" y="2026238"/>
            <a:ext cx="2978499" cy="189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25825" y="20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610" y="201750"/>
            <a:ext cx="134279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84850" y="900650"/>
            <a:ext cx="5147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Overall, our work assured the client’s data security needs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Maven’s security features were the main development bottleneck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709" y="2143950"/>
            <a:ext cx="4437116" cy="299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450" y="1233600"/>
            <a:ext cx="2551400" cy="382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