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474" r:id="rId3"/>
    <p:sldId id="442" r:id="rId4"/>
    <p:sldId id="466" r:id="rId5"/>
    <p:sldId id="499" r:id="rId6"/>
    <p:sldId id="500" r:id="rId7"/>
    <p:sldId id="502" r:id="rId8"/>
    <p:sldId id="501" r:id="rId9"/>
    <p:sldId id="498" r:id="rId10"/>
    <p:sldId id="503" r:id="rId11"/>
    <p:sldId id="504" r:id="rId12"/>
    <p:sldId id="505" r:id="rId13"/>
    <p:sldId id="507" r:id="rId14"/>
    <p:sldId id="508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34E"/>
    <a:srgbClr val="264A76"/>
    <a:srgbClr val="3AB09C"/>
    <a:srgbClr val="E06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88099" autoAdjust="0"/>
  </p:normalViewPr>
  <p:slideViewPr>
    <p:cSldViewPr>
      <p:cViewPr varScale="1">
        <p:scale>
          <a:sx n="63" d="100"/>
          <a:sy n="63" d="100"/>
        </p:scale>
        <p:origin x="10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12EF-1170-436C-BE1B-7852EBFB085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FD2E8-649B-4A74-94E6-320F192DC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4719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59A0-00C7-4788-A762-D487B46E5CCD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6133-019B-4654-B02D-602962D5E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546133-019B-4654-B02D-602962D5E9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7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1372"/>
            <a:ext cx="12209669" cy="6856629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-17669" y="3933056"/>
            <a:ext cx="12209669" cy="194421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450313"/>
            <a:ext cx="5999989" cy="1586293"/>
          </a:xfrm>
          <a:prstGeom prst="rect">
            <a:avLst/>
          </a:prstGeom>
        </p:spPr>
      </p:pic>
      <p:sp>
        <p:nvSpPr>
          <p:cNvPr id="6" name="Pentágono 5"/>
          <p:cNvSpPr/>
          <p:nvPr userDrawn="1"/>
        </p:nvSpPr>
        <p:spPr>
          <a:xfrm flipV="1">
            <a:off x="0" y="2447177"/>
            <a:ext cx="7440149" cy="45719"/>
          </a:xfrm>
          <a:prstGeom prst="homePlate">
            <a:avLst/>
          </a:prstGeom>
          <a:solidFill>
            <a:srgbClr val="06334E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2087614"/>
            <a:ext cx="4275371" cy="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6" name="Retângulo 15"/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2020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9" y="686"/>
            <a:ext cx="12209669" cy="68566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81" y="2347766"/>
            <a:ext cx="4449519" cy="793202"/>
          </a:xfrm>
          <a:prstGeom prst="rect">
            <a:avLst/>
          </a:prstGeom>
        </p:spPr>
      </p:pic>
      <p:sp>
        <p:nvSpPr>
          <p:cNvPr id="12" name="CaixaDeTexto 11"/>
          <p:cNvSpPr txBox="1"/>
          <p:nvPr userDrawn="1"/>
        </p:nvSpPr>
        <p:spPr>
          <a:xfrm>
            <a:off x="612133" y="2346946"/>
            <a:ext cx="488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6334E"/>
                </a:solidFill>
                <a:latin typeface="+mn-lt"/>
                <a:cs typeface="Arial" panose="020B060402020202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4840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" y="2924944"/>
            <a:ext cx="71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Tecnologias para Internet II</a:t>
            </a:r>
            <a:endParaRPr lang="pt-BR" sz="2800" b="1" dirty="0">
              <a:solidFill>
                <a:srgbClr val="06334E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384720" y="5440580"/>
            <a:ext cx="369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06334E"/>
                </a:solidFill>
                <a:latin typeface="+mj-lt"/>
              </a:rPr>
              <a:t>Rio de Janeiro,  agosto de 2019.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0E6221-1A15-4047-B153-7DA7F5588D97}"/>
              </a:ext>
            </a:extLst>
          </p:cNvPr>
          <p:cNvSpPr txBox="1"/>
          <p:nvPr/>
        </p:nvSpPr>
        <p:spPr>
          <a:xfrm>
            <a:off x="6456040" y="4363363"/>
            <a:ext cx="618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6334E"/>
                </a:solidFill>
              </a:rPr>
              <a:t>Cursos: 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Sistemas de Informação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Ciência da Computação</a:t>
            </a:r>
          </a:p>
          <a:p>
            <a:pPr algn="ctr"/>
            <a:r>
              <a:rPr lang="pt-BR" sz="2000" b="1" dirty="0">
                <a:solidFill>
                  <a:srgbClr val="06334E"/>
                </a:solidFill>
              </a:rPr>
              <a:t>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6303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090172"/>
            <a:ext cx="10729192" cy="230832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As declarações acima NÃO SÃO construções com resultado idêntico. Lembra-se da última opção na sintaxe do construtor "new </a:t>
            </a:r>
            <a:r>
              <a:rPr lang="pt-BR" sz="2400" dirty="0" err="1"/>
              <a:t>Array</a:t>
            </a:r>
            <a:r>
              <a:rPr lang="pt-BR" sz="2400" dirty="0"/>
              <a:t>(n)"? Esta opção cria um </a:t>
            </a:r>
            <a:r>
              <a:rPr lang="pt-BR" sz="2400" dirty="0" err="1"/>
              <a:t>array</a:t>
            </a:r>
            <a:r>
              <a:rPr lang="pt-BR" sz="2400" dirty="0"/>
              <a:t> com "n" elementos '</a:t>
            </a:r>
            <a:r>
              <a:rPr lang="pt-BR" sz="2400" dirty="0" err="1"/>
              <a:t>undefined</a:t>
            </a:r>
            <a:r>
              <a:rPr lang="pt-BR" sz="2400" dirty="0"/>
              <a:t>'; o argumento tem que ser um </a:t>
            </a:r>
            <a:r>
              <a:rPr lang="pt-BR" sz="2400" dirty="0" err="1"/>
              <a:t>integer</a:t>
            </a:r>
            <a:r>
              <a:rPr lang="pt-BR" sz="2400" dirty="0"/>
              <a:t>, qualquer outro número vai retornar erro. No caso citado agora, "</a:t>
            </a:r>
            <a:r>
              <a:rPr lang="pt-BR" sz="2400" dirty="0" err="1"/>
              <a:t>arrConstrutor</a:t>
            </a:r>
            <a:r>
              <a:rPr lang="pt-BR" sz="2400" dirty="0"/>
              <a:t>" tem um comprimento igual a 8, e todos os elementos '</a:t>
            </a:r>
            <a:r>
              <a:rPr lang="pt-BR" sz="2400" dirty="0" err="1"/>
              <a:t>undefined</a:t>
            </a:r>
            <a:r>
              <a:rPr lang="pt-BR" sz="2400" dirty="0"/>
              <a:t>'. A variável "</a:t>
            </a:r>
            <a:r>
              <a:rPr lang="pt-BR" sz="2400" dirty="0" err="1"/>
              <a:t>arrDireto</a:t>
            </a:r>
            <a:r>
              <a:rPr lang="pt-BR" sz="2400" dirty="0"/>
              <a:t>" têm um comprimento igual a 1, e contém o literal "8" na sua primeira posição. </a:t>
            </a:r>
          </a:p>
        </p:txBody>
      </p:sp>
    </p:spTree>
    <p:extLst>
      <p:ext uri="{BB962C8B-B14F-4D97-AF65-F5344CB8AC3E}">
        <p14:creationId xmlns:p14="http://schemas.microsoft.com/office/powerpoint/2010/main" val="39537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413337"/>
            <a:ext cx="10729192" cy="203132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x = </a:t>
            </a:r>
            <a:r>
              <a:rPr lang="pt-BR" sz="2400" dirty="0" err="1"/>
              <a:t>arrConstrutor.length</a:t>
            </a:r>
            <a:r>
              <a:rPr lang="pt-BR" sz="2400" dirty="0"/>
              <a:t>; // x será igual a 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z = </a:t>
            </a:r>
            <a:r>
              <a:rPr lang="pt-BR" sz="2400" dirty="0" err="1"/>
              <a:t>arrDireto.length</a:t>
            </a:r>
            <a:r>
              <a:rPr lang="pt-BR" sz="2400" dirty="0"/>
              <a:t>; // z será igual a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y = </a:t>
            </a:r>
            <a:r>
              <a:rPr lang="pt-BR" sz="2400" dirty="0" err="1"/>
              <a:t>arrConstrutor</a:t>
            </a:r>
            <a:r>
              <a:rPr lang="pt-BR" sz="2400" dirty="0"/>
              <a:t>[0]; // y será igual a '</a:t>
            </a:r>
            <a:r>
              <a:rPr lang="pt-BR" sz="2400" dirty="0" err="1"/>
              <a:t>undefined</a:t>
            </a:r>
            <a:r>
              <a:rPr lang="pt-BR" sz="2400" dirty="0"/>
              <a:t>'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w = </a:t>
            </a:r>
            <a:r>
              <a:rPr lang="pt-BR" sz="2400" dirty="0" err="1"/>
              <a:t>arrDireto</a:t>
            </a:r>
            <a:r>
              <a:rPr lang="pt-BR" sz="2400" dirty="0"/>
              <a:t>[0]; // w será igual a '8'</a:t>
            </a:r>
          </a:p>
        </p:txBody>
      </p:sp>
    </p:spTree>
    <p:extLst>
      <p:ext uri="{BB962C8B-B14F-4D97-AF65-F5344CB8AC3E}">
        <p14:creationId xmlns:p14="http://schemas.microsoft.com/office/powerpoint/2010/main" val="670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F6BFA1-04A9-43AB-A735-31FD5F6F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8" t="9031" r="35234" b="50000"/>
          <a:stretch/>
        </p:blipFill>
        <p:spPr>
          <a:xfrm>
            <a:off x="2604535" y="1196752"/>
            <a:ext cx="6982930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4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1366897"/>
            <a:ext cx="10729192" cy="412420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/>
              <a:t>Acesso a todos os itens de um vetor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var </a:t>
            </a:r>
            <a:r>
              <a:rPr lang="pt-BR" sz="2400" dirty="0" err="1"/>
              <a:t>nome_vetor</a:t>
            </a:r>
            <a:r>
              <a:rPr lang="pt-BR" sz="2400" dirty="0"/>
              <a:t>=[ ];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/>
              <a:t>nome_vetor.push</a:t>
            </a:r>
            <a:r>
              <a:rPr lang="pt-BR" sz="2400" dirty="0"/>
              <a:t>('item 1");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/>
              <a:t>nome_vetor.push</a:t>
            </a:r>
            <a:r>
              <a:rPr lang="pt-BR" sz="2400" dirty="0"/>
              <a:t>('item 2");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/>
              <a:t>nome_vetor.push</a:t>
            </a:r>
            <a:r>
              <a:rPr lang="pt-BR" sz="2400" dirty="0"/>
              <a:t>('item 3");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for (i=0;i&lt;</a:t>
            </a:r>
            <a:r>
              <a:rPr lang="pt-BR" sz="2400" dirty="0" err="1"/>
              <a:t>nome_vetor.length</a:t>
            </a:r>
            <a:r>
              <a:rPr lang="pt-BR" sz="2400" dirty="0"/>
              <a:t>; i++) {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	console.log(</a:t>
            </a:r>
            <a:r>
              <a:rPr lang="pt-BR" sz="2400" dirty="0" err="1"/>
              <a:t>nome_vetor</a:t>
            </a:r>
            <a:r>
              <a:rPr lang="pt-BR" sz="2400" dirty="0"/>
              <a:t>[i]);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5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1366897"/>
            <a:ext cx="10729192" cy="150810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b="1" dirty="0"/>
              <a:t>Deletar os itens de um vetor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delete </a:t>
            </a:r>
            <a:r>
              <a:rPr lang="pt-BR" sz="2400" dirty="0" err="1"/>
              <a:t>nome_vetor</a:t>
            </a:r>
            <a:r>
              <a:rPr lang="pt-BR" sz="2400" dirty="0"/>
              <a:t>[1];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 err="1"/>
              <a:t>nome_vetor.pop</a:t>
            </a:r>
            <a:r>
              <a:rPr lang="pt-BR" sz="2400" dirty="0"/>
              <a:t>( ); //deleta o ultimo elemento.</a:t>
            </a:r>
          </a:p>
        </p:txBody>
      </p:sp>
    </p:spTree>
    <p:extLst>
      <p:ext uri="{BB962C8B-B14F-4D97-AF65-F5344CB8AC3E}">
        <p14:creationId xmlns:p14="http://schemas.microsoft.com/office/powerpoint/2010/main" val="4210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Diagonal Aparado 2"/>
          <p:cNvSpPr/>
          <p:nvPr/>
        </p:nvSpPr>
        <p:spPr>
          <a:xfrm>
            <a:off x="263352" y="2132856"/>
            <a:ext cx="3168352" cy="1296144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4791" y="2319263"/>
            <a:ext cx="367494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34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151727"/>
            <a:ext cx="10729192" cy="255454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Para criação do vetor pode-se utilizar qualquer um dos métodos abaixo: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Método 1: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	var </a:t>
            </a:r>
            <a:r>
              <a:rPr lang="pt-BR" sz="2400" dirty="0" err="1"/>
              <a:t>nome_vetor</a:t>
            </a:r>
            <a:r>
              <a:rPr lang="pt-BR" sz="2400" dirty="0"/>
              <a:t> = new </a:t>
            </a:r>
            <a:r>
              <a:rPr lang="pt-BR" sz="2400" dirty="0" err="1"/>
              <a:t>Array</a:t>
            </a:r>
            <a:r>
              <a:rPr lang="pt-BR" sz="2400" dirty="0"/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Método 2: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	var </a:t>
            </a:r>
            <a:r>
              <a:rPr lang="pt-BR" sz="2400" dirty="0" err="1"/>
              <a:t>nome_vetor</a:t>
            </a:r>
            <a:r>
              <a:rPr lang="pt-BR" sz="2400" dirty="0"/>
              <a:t> = [ ] ;</a:t>
            </a:r>
          </a:p>
        </p:txBody>
      </p:sp>
    </p:spTree>
    <p:extLst>
      <p:ext uri="{BB962C8B-B14F-4D97-AF65-F5344CB8AC3E}">
        <p14:creationId xmlns:p14="http://schemas.microsoft.com/office/powerpoint/2010/main" val="1794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4E11AB-5D02-491C-803F-052A65160B96}"/>
              </a:ext>
            </a:extLst>
          </p:cNvPr>
          <p:cNvSpPr/>
          <p:nvPr/>
        </p:nvSpPr>
        <p:spPr>
          <a:xfrm>
            <a:off x="1517576" y="2274838"/>
            <a:ext cx="9156848" cy="2308324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/>
              <a:t>Criação de vetor preenchido</a:t>
            </a:r>
          </a:p>
          <a:p>
            <a:endParaRPr lang="pt-BR" sz="2400" dirty="0"/>
          </a:p>
          <a:p>
            <a:r>
              <a:rPr lang="pt-BR" sz="2400" dirty="0"/>
              <a:t>Método 1:</a:t>
            </a:r>
          </a:p>
          <a:p>
            <a:r>
              <a:rPr lang="pt-BR" sz="2400" dirty="0"/>
              <a:t>	var </a:t>
            </a:r>
            <a:r>
              <a:rPr lang="pt-BR" sz="2400" dirty="0" err="1"/>
              <a:t>nome_vetor</a:t>
            </a:r>
            <a:r>
              <a:rPr lang="pt-BR" sz="2400" dirty="0"/>
              <a:t>= ["item 1", "item 2", ... ];</a:t>
            </a:r>
          </a:p>
          <a:p>
            <a:r>
              <a:rPr lang="pt-BR" sz="2400" dirty="0"/>
              <a:t>Método 2:</a:t>
            </a:r>
          </a:p>
          <a:p>
            <a:r>
              <a:rPr lang="pt-BR" sz="2400" dirty="0"/>
              <a:t>	var </a:t>
            </a:r>
            <a:r>
              <a:rPr lang="pt-BR" sz="2400" dirty="0" err="1"/>
              <a:t>nome_vetor</a:t>
            </a:r>
            <a:r>
              <a:rPr lang="pt-BR" sz="2400" dirty="0"/>
              <a:t>= [ =new </a:t>
            </a:r>
            <a:r>
              <a:rPr lang="pt-BR" sz="2400" dirty="0" err="1"/>
              <a:t>Array</a:t>
            </a:r>
            <a:r>
              <a:rPr lang="pt-BR" sz="2400" dirty="0"/>
              <a:t>("item 1","item 2","item 3", ...);</a:t>
            </a:r>
          </a:p>
        </p:txBody>
      </p:sp>
    </p:spTree>
    <p:extLst>
      <p:ext uri="{BB962C8B-B14F-4D97-AF65-F5344CB8AC3E}">
        <p14:creationId xmlns:p14="http://schemas.microsoft.com/office/powerpoint/2010/main" val="48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1166842"/>
            <a:ext cx="10153128" cy="452431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Acesso a elementos</a:t>
            </a:r>
          </a:p>
          <a:p>
            <a:r>
              <a:rPr lang="pt-BR" sz="2400" dirty="0"/>
              <a:t>Elemento específico.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nome_vetor</a:t>
            </a:r>
            <a:r>
              <a:rPr lang="pt-BR" sz="2400" dirty="0"/>
              <a:t>[0] = "teste 1";</a:t>
            </a:r>
          </a:p>
          <a:p>
            <a:r>
              <a:rPr lang="pt-BR" sz="2400" dirty="0"/>
              <a:t>	console.log(</a:t>
            </a:r>
            <a:r>
              <a:rPr lang="pt-BR" sz="2400" dirty="0" err="1"/>
              <a:t>nome_vetor</a:t>
            </a:r>
            <a:r>
              <a:rPr lang="pt-BR" sz="2400" dirty="0"/>
              <a:t>[0]);</a:t>
            </a:r>
          </a:p>
          <a:p>
            <a:r>
              <a:rPr lang="pt-BR" sz="2400" dirty="0"/>
              <a:t>Acesso a todos os elementos.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nome_vetor</a:t>
            </a:r>
            <a:r>
              <a:rPr lang="pt-BR" sz="2400" dirty="0"/>
              <a:t>[0] = "teste 1";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nome_vetor</a:t>
            </a:r>
            <a:r>
              <a:rPr lang="pt-BR" sz="2400" dirty="0"/>
              <a:t>[1] = "teste 2";</a:t>
            </a:r>
          </a:p>
          <a:p>
            <a:r>
              <a:rPr lang="pt-BR" sz="2400" dirty="0"/>
              <a:t>	console.log(</a:t>
            </a:r>
            <a:r>
              <a:rPr lang="pt-BR" sz="2400" dirty="0" err="1"/>
              <a:t>nome_vetor</a:t>
            </a:r>
            <a:r>
              <a:rPr lang="pt-BR" sz="2400" dirty="0"/>
              <a:t>); //exibe teste1 teste2</a:t>
            </a:r>
          </a:p>
          <a:p>
            <a:r>
              <a:rPr lang="pt-BR" sz="2400" dirty="0"/>
              <a:t>Exibindo o tamanho do vetor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nome_vetor</a:t>
            </a:r>
            <a:r>
              <a:rPr lang="pt-BR" sz="2400" dirty="0"/>
              <a:t>[0] = "teste 1";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nome_vetor</a:t>
            </a:r>
            <a:r>
              <a:rPr lang="pt-BR" sz="2400" dirty="0"/>
              <a:t>[1] = "teste 2";</a:t>
            </a:r>
          </a:p>
          <a:p>
            <a:r>
              <a:rPr lang="pt-BR" sz="2400" dirty="0"/>
              <a:t>	console.log(</a:t>
            </a:r>
            <a:r>
              <a:rPr lang="pt-BR" sz="2400" dirty="0" err="1"/>
              <a:t>nome_vetor.length</a:t>
            </a:r>
            <a:r>
              <a:rPr lang="pt-BR" sz="2400" dirty="0"/>
              <a:t>); //exibe 2</a:t>
            </a:r>
          </a:p>
        </p:txBody>
      </p:sp>
    </p:spTree>
    <p:extLst>
      <p:ext uri="{BB962C8B-B14F-4D97-AF65-F5344CB8AC3E}">
        <p14:creationId xmlns:p14="http://schemas.microsoft.com/office/powerpoint/2010/main" val="8465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2459504"/>
            <a:ext cx="10153128" cy="193899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Arrays são um tipo especial de objetos. O tipo de operador em </a:t>
            </a:r>
            <a:r>
              <a:rPr lang="pt-BR" sz="2400" dirty="0" err="1"/>
              <a:t>JavaScript</a:t>
            </a:r>
            <a:r>
              <a:rPr lang="pt-BR" sz="2400" dirty="0"/>
              <a:t> retorna "objeto" para </a:t>
            </a:r>
            <a:r>
              <a:rPr lang="pt-BR" sz="2400" dirty="0" err="1"/>
              <a:t>arrays</a:t>
            </a:r>
            <a:r>
              <a:rPr lang="pt-BR" sz="2400" dirty="0"/>
              <a:t>. Mas, os </a:t>
            </a:r>
            <a:r>
              <a:rPr lang="pt-BR" sz="2400" dirty="0" err="1"/>
              <a:t>arrays</a:t>
            </a:r>
            <a:r>
              <a:rPr lang="pt-BR" sz="2400" dirty="0"/>
              <a:t> de </a:t>
            </a:r>
            <a:r>
              <a:rPr lang="pt-BR" sz="2400" dirty="0" err="1"/>
              <a:t>JavaScript</a:t>
            </a:r>
            <a:r>
              <a:rPr lang="pt-BR" sz="2400" dirty="0"/>
              <a:t> são melhor descritos como </a:t>
            </a:r>
            <a:r>
              <a:rPr lang="pt-BR" sz="2400" dirty="0" err="1"/>
              <a:t>arrays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Arrays usam números para acessar seus "elementos".</a:t>
            </a:r>
          </a:p>
        </p:txBody>
      </p:sp>
    </p:spTree>
    <p:extLst>
      <p:ext uri="{BB962C8B-B14F-4D97-AF65-F5344CB8AC3E}">
        <p14:creationId xmlns:p14="http://schemas.microsoft.com/office/powerpoint/2010/main" val="158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19436" y="2459504"/>
            <a:ext cx="10153128" cy="193899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/>
              <a:t>As variáveis de </a:t>
            </a:r>
            <a:r>
              <a:rPr lang="pt-BR" sz="2400" dirty="0" err="1"/>
              <a:t>JavaScript</a:t>
            </a:r>
            <a:r>
              <a:rPr lang="pt-BR" sz="2400" dirty="0"/>
              <a:t> podem ser objetos. Arrays são tipos especiais de objetos. Por isso, você pode ter variáveis de diferentes tipos no mesmo </a:t>
            </a:r>
            <a:r>
              <a:rPr lang="pt-BR" sz="2400" dirty="0" err="1"/>
              <a:t>Array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Você pode ter objetos em um </a:t>
            </a:r>
            <a:r>
              <a:rPr lang="pt-BR" sz="2400" dirty="0" err="1"/>
              <a:t>Array</a:t>
            </a:r>
            <a:r>
              <a:rPr lang="pt-BR" sz="2400" dirty="0"/>
              <a:t>. Você pode ter funções em um </a:t>
            </a:r>
            <a:r>
              <a:rPr lang="pt-BR" sz="2400" dirty="0" err="1"/>
              <a:t>Array</a:t>
            </a:r>
            <a:r>
              <a:rPr lang="pt-BR" sz="2400" dirty="0"/>
              <a:t>. Você pode ter Arrays em um </a:t>
            </a:r>
            <a:r>
              <a:rPr lang="pt-BR" sz="2400" dirty="0" err="1"/>
              <a:t>Array</a:t>
            </a:r>
            <a:r>
              <a:rPr lang="pt-BR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61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F31DBA-19C2-4A36-B4BC-58A5CECD4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8" t="11412" r="38188" b="64707"/>
          <a:stretch/>
        </p:blipFill>
        <p:spPr>
          <a:xfrm>
            <a:off x="2025274" y="1746394"/>
            <a:ext cx="8141452" cy="3365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9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352" y="26064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DB30D2F-D669-4039-BC66-B1E93A21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8" t="9032" r="35825" b="74161"/>
          <a:stretch/>
        </p:blipFill>
        <p:spPr>
          <a:xfrm>
            <a:off x="1714763" y="2240868"/>
            <a:ext cx="8762474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1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372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Vetor (</a:t>
            </a:r>
            <a:r>
              <a:rPr lang="pt-BR" sz="2800" b="1" dirty="0" err="1">
                <a:solidFill>
                  <a:schemeClr val="bg1"/>
                </a:solidFill>
              </a:rPr>
              <a:t>Array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1404" y="2151727"/>
            <a:ext cx="10729192" cy="203132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Evitando confusão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var </a:t>
            </a:r>
            <a:r>
              <a:rPr lang="pt-BR" sz="2400" dirty="0" err="1"/>
              <a:t>arrConstrutor</a:t>
            </a:r>
            <a:r>
              <a:rPr lang="pt-BR" sz="2400" dirty="0"/>
              <a:t> = new </a:t>
            </a:r>
            <a:r>
              <a:rPr lang="pt-BR" sz="2400" dirty="0" err="1"/>
              <a:t>Array</a:t>
            </a:r>
            <a:r>
              <a:rPr lang="pt-BR" sz="2400" dirty="0"/>
              <a:t>(8);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var </a:t>
            </a:r>
            <a:r>
              <a:rPr lang="pt-BR" sz="2400" dirty="0" err="1"/>
              <a:t>arrDireto</a:t>
            </a:r>
            <a:r>
              <a:rPr lang="pt-BR" sz="2400" dirty="0"/>
              <a:t> = [8];</a:t>
            </a:r>
          </a:p>
        </p:txBody>
      </p:sp>
    </p:spTree>
    <p:extLst>
      <p:ext uri="{BB962C8B-B14F-4D97-AF65-F5344CB8AC3E}">
        <p14:creationId xmlns:p14="http://schemas.microsoft.com/office/powerpoint/2010/main" val="2553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_estácio_2016_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Apresentação_estácio_2016_</Template>
  <TotalTime>12733</TotalTime>
  <Words>449</Words>
  <Application>Microsoft Office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Apresentação_estácio_2016_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ESTACIOUSER</dc:creator>
  <cp:lastModifiedBy>Raphael Mauricio</cp:lastModifiedBy>
  <cp:revision>586</cp:revision>
  <dcterms:created xsi:type="dcterms:W3CDTF">2015-11-30T17:28:00Z</dcterms:created>
  <dcterms:modified xsi:type="dcterms:W3CDTF">2019-09-04T20:23:22Z</dcterms:modified>
</cp:coreProperties>
</file>