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474" r:id="rId3"/>
    <p:sldId id="475" r:id="rId4"/>
    <p:sldId id="476" r:id="rId5"/>
    <p:sldId id="477" r:id="rId6"/>
    <p:sldId id="478" r:id="rId7"/>
    <p:sldId id="479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34E"/>
    <a:srgbClr val="264A76"/>
    <a:srgbClr val="3AB09C"/>
    <a:srgbClr val="E06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8" autoAdjust="0"/>
    <p:restoredTop sz="88099" autoAdjust="0"/>
  </p:normalViewPr>
  <p:slideViewPr>
    <p:cSldViewPr>
      <p:cViewPr varScale="1">
        <p:scale>
          <a:sx n="63" d="100"/>
          <a:sy n="63" d="100"/>
        </p:scale>
        <p:origin x="10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D12EF-1170-436C-BE1B-7852EBFB085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FD2E8-649B-4A74-94E6-320F192DC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4719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59A0-00C7-4788-A762-D487B46E5CC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6133-019B-4654-B02D-602962D5E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8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7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9" y="1372"/>
            <a:ext cx="12209669" cy="6856629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-17669" y="3933056"/>
            <a:ext cx="12209669" cy="194421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450313"/>
            <a:ext cx="5999989" cy="1586293"/>
          </a:xfrm>
          <a:prstGeom prst="rect">
            <a:avLst/>
          </a:prstGeom>
        </p:spPr>
      </p:pic>
      <p:sp>
        <p:nvSpPr>
          <p:cNvPr id="6" name="Pentágono 5"/>
          <p:cNvSpPr/>
          <p:nvPr userDrawn="1"/>
        </p:nvSpPr>
        <p:spPr>
          <a:xfrm flipV="1">
            <a:off x="0" y="2447177"/>
            <a:ext cx="7440149" cy="45719"/>
          </a:xfrm>
          <a:prstGeom prst="homePlate">
            <a:avLst/>
          </a:prstGeom>
          <a:solidFill>
            <a:srgbClr val="06334E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68" y="2087614"/>
            <a:ext cx="4275371" cy="7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171" y="323709"/>
            <a:ext cx="2685887" cy="478805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-26853" y="13094"/>
            <a:ext cx="8438645" cy="1008112"/>
          </a:xfrm>
          <a:prstGeom prst="rect">
            <a:avLst/>
          </a:prstGeom>
          <a:solidFill>
            <a:srgbClr val="08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8434210" y="13094"/>
            <a:ext cx="261847" cy="1008112"/>
          </a:xfrm>
          <a:prstGeom prst="rect">
            <a:avLst/>
          </a:prstGeom>
          <a:solidFill>
            <a:srgbClr val="B0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8718242" y="13094"/>
            <a:ext cx="261847" cy="1008112"/>
          </a:xfrm>
          <a:prstGeom prst="rect">
            <a:avLst/>
          </a:prstGeom>
          <a:solidFill>
            <a:srgbClr val="83B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6" name="Retângulo 15"/>
          <p:cNvSpPr/>
          <p:nvPr userDrawn="1"/>
        </p:nvSpPr>
        <p:spPr>
          <a:xfrm>
            <a:off x="9002506" y="13094"/>
            <a:ext cx="261847" cy="1008112"/>
          </a:xfrm>
          <a:prstGeom prst="rect">
            <a:avLst/>
          </a:prstGeom>
          <a:solidFill>
            <a:srgbClr val="30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061"/>
            <a:ext cx="12192000" cy="1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9" y="686"/>
            <a:ext cx="12209669" cy="68566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81" y="2347766"/>
            <a:ext cx="4449519" cy="793202"/>
          </a:xfrm>
          <a:prstGeom prst="rect">
            <a:avLst/>
          </a:prstGeom>
        </p:spPr>
      </p:pic>
      <p:sp>
        <p:nvSpPr>
          <p:cNvPr id="12" name="CaixaDeTexto 11"/>
          <p:cNvSpPr txBox="1"/>
          <p:nvPr userDrawn="1"/>
        </p:nvSpPr>
        <p:spPr>
          <a:xfrm>
            <a:off x="612133" y="2346946"/>
            <a:ext cx="488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6334E"/>
                </a:solidFill>
                <a:latin typeface="+mn-lt"/>
                <a:cs typeface="Arial" panose="020B0604020202020204" pitchFamily="34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4840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" y="2924944"/>
            <a:ext cx="71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Tecnologias para Internet II</a:t>
            </a:r>
            <a:endParaRPr lang="pt-BR" sz="2800" b="1" dirty="0">
              <a:solidFill>
                <a:srgbClr val="06334E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384720" y="5440580"/>
            <a:ext cx="369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06334E"/>
                </a:solidFill>
                <a:latin typeface="+mj-lt"/>
              </a:rPr>
              <a:t>Rio de Janeiro,  agosto de 2019.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0E6221-1A15-4047-B153-7DA7F5588D97}"/>
              </a:ext>
            </a:extLst>
          </p:cNvPr>
          <p:cNvSpPr txBox="1"/>
          <p:nvPr/>
        </p:nvSpPr>
        <p:spPr>
          <a:xfrm>
            <a:off x="6456040" y="4363363"/>
            <a:ext cx="6187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6334E"/>
                </a:solidFill>
              </a:rPr>
              <a:t>Cursos: 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Sistemas de Informação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Ciência da Computação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6303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JQuery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197893"/>
            <a:ext cx="10729192" cy="246221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O desenvolvimento de páginas com </a:t>
            </a:r>
            <a:r>
              <a:rPr lang="pt-BR" sz="2400" dirty="0" err="1"/>
              <a:t>JavaScript</a:t>
            </a:r>
            <a:r>
              <a:rPr lang="pt-BR" sz="2400" dirty="0"/>
              <a:t> pode se tornar uma tarefa maçante devido a uma grande quantidade de funções e várias linhas de código para se chegar a um objetivo. Para melhorar o desenvolvimento a filosofia da biblioteca </a:t>
            </a:r>
            <a:r>
              <a:rPr lang="pt-BR" sz="2400" dirty="0" err="1"/>
              <a:t>JQuery</a:t>
            </a:r>
            <a:r>
              <a:rPr lang="pt-BR" sz="2400" dirty="0"/>
              <a:t> é: Escreva menos e faça mais.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 err="1"/>
              <a:t>Jquery</a:t>
            </a:r>
            <a:r>
              <a:rPr lang="pt-BR" sz="2400" dirty="0"/>
              <a:t> é uma biblioteca construída com os comandos do </a:t>
            </a:r>
            <a:r>
              <a:rPr lang="pt-BR" sz="2400" dirty="0" err="1"/>
              <a:t>JavaScript</a:t>
            </a:r>
            <a:r>
              <a:rPr lang="pt-BR" sz="2400" dirty="0"/>
              <a:t> e tem como principal objetivo facilitar a construção de programas em </a:t>
            </a:r>
            <a:r>
              <a:rPr lang="pt-BR" sz="2400" dirty="0" err="1"/>
              <a:t>JavaScript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9"/>
            <a:ext cx="325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JQuery</a:t>
            </a:r>
            <a:r>
              <a:rPr lang="pt-BR" sz="2800" b="1" dirty="0">
                <a:solidFill>
                  <a:schemeClr val="bg1"/>
                </a:solidFill>
              </a:rPr>
              <a:t> - Instalação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305615"/>
            <a:ext cx="10729192" cy="224676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A utilização da biblioteca pode ser feita de 2 formas: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pt-BR" sz="2400" dirty="0"/>
              <a:t>Realizando o download do zip ou utilizando aplicativos de controle de versão como o </a:t>
            </a:r>
            <a:r>
              <a:rPr lang="pt-BR" sz="2400" dirty="0" err="1"/>
              <a:t>composer</a:t>
            </a:r>
            <a:r>
              <a:rPr lang="pt-BR" sz="2400" dirty="0"/>
              <a:t> e o </a:t>
            </a:r>
            <a:r>
              <a:rPr lang="pt-BR" sz="2400" dirty="0" err="1"/>
              <a:t>bower</a:t>
            </a:r>
            <a:r>
              <a:rPr lang="pt-BR" sz="2400" dirty="0"/>
              <a:t>, para posteriormente carregar a biblioteca de uma pasta específica;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pt-BR" sz="2400" dirty="0"/>
              <a:t>Carregando diretamente do site.</a:t>
            </a:r>
          </a:p>
        </p:txBody>
      </p:sp>
    </p:spTree>
    <p:extLst>
      <p:ext uri="{BB962C8B-B14F-4D97-AF65-F5344CB8AC3E}">
        <p14:creationId xmlns:p14="http://schemas.microsoft.com/office/powerpoint/2010/main" val="92814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9"/>
            <a:ext cx="325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JQuery</a:t>
            </a:r>
            <a:r>
              <a:rPr lang="pt-BR" sz="2800" b="1" dirty="0">
                <a:solidFill>
                  <a:schemeClr val="bg1"/>
                </a:solidFill>
              </a:rPr>
              <a:t> - Instalação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305615"/>
            <a:ext cx="10729192" cy="224676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A utilização da biblioteca pode ser feita de 2 formas: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pt-BR" sz="2400" dirty="0"/>
              <a:t>Realizando o download do zip ou utilizando aplicativos de controle de versão como o </a:t>
            </a:r>
            <a:r>
              <a:rPr lang="pt-BR" sz="2400" dirty="0" err="1"/>
              <a:t>composer</a:t>
            </a:r>
            <a:r>
              <a:rPr lang="pt-BR" sz="2400" dirty="0"/>
              <a:t> e o </a:t>
            </a:r>
            <a:r>
              <a:rPr lang="pt-BR" sz="2400" dirty="0" err="1"/>
              <a:t>bower</a:t>
            </a:r>
            <a:r>
              <a:rPr lang="pt-BR" sz="2400" dirty="0"/>
              <a:t>, para posteriormente carregar a biblioteca de uma pasta específica;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pt-BR" sz="2400" dirty="0"/>
              <a:t>Carregando diretamente do site.</a:t>
            </a:r>
          </a:p>
        </p:txBody>
      </p:sp>
    </p:spTree>
    <p:extLst>
      <p:ext uri="{BB962C8B-B14F-4D97-AF65-F5344CB8AC3E}">
        <p14:creationId xmlns:p14="http://schemas.microsoft.com/office/powerpoint/2010/main" val="13205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9"/>
            <a:ext cx="325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JQuery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EFB6D5-931C-40ED-A707-425BA5D5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9" t="11412" r="11020" b="57353"/>
          <a:stretch/>
        </p:blipFill>
        <p:spPr>
          <a:xfrm>
            <a:off x="1036889" y="1939625"/>
            <a:ext cx="10118221" cy="2978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00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9"/>
            <a:ext cx="325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JQuery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BF0E29-12F8-4241-8810-34F2368E0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6" t="11412" r="18698" b="33192"/>
          <a:stretch/>
        </p:blipFill>
        <p:spPr>
          <a:xfrm>
            <a:off x="1652999" y="1268760"/>
            <a:ext cx="8886002" cy="5093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65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9"/>
            <a:ext cx="325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JQuery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9AC8FEB-3B2A-427A-869F-E80DB0C01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6" t="11412" r="13382" b="38444"/>
          <a:stretch/>
        </p:blipFill>
        <p:spPr>
          <a:xfrm>
            <a:off x="1088342" y="1062318"/>
            <a:ext cx="10015315" cy="4733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2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Diagonal Aparado 2"/>
          <p:cNvSpPr/>
          <p:nvPr/>
        </p:nvSpPr>
        <p:spPr>
          <a:xfrm>
            <a:off x="263352" y="2132856"/>
            <a:ext cx="3168352" cy="1296144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4791" y="2319263"/>
            <a:ext cx="3674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34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presentação_estácio_2016_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Apresentação_estácio_2016_</Template>
  <TotalTime>12967</TotalTime>
  <Words>199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Apresentação_estácio_2016_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ESTACIOUSER</dc:creator>
  <cp:lastModifiedBy>Raphael Mauricio</cp:lastModifiedBy>
  <cp:revision>599</cp:revision>
  <dcterms:created xsi:type="dcterms:W3CDTF">2015-11-30T17:28:00Z</dcterms:created>
  <dcterms:modified xsi:type="dcterms:W3CDTF">2019-09-11T19:28:30Z</dcterms:modified>
</cp:coreProperties>
</file>