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7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9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F9C6D-0CA6-2E49-A17C-1F937E210D3F}" type="datetimeFigureOut">
              <a:rPr lang="es-ES_tradnl" smtClean="0"/>
              <a:t>15/4/22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B6C5-20C3-8344-86CB-08DA2D5D78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369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B6C5-20C3-8344-86CB-08DA2D5D78C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910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B6C5-20C3-8344-86CB-08DA2D5D78C1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23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B6C5-20C3-8344-86CB-08DA2D5D78C1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953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B6C5-20C3-8344-86CB-08DA2D5D78C1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198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B6C5-20C3-8344-86CB-08DA2D5D78C1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3435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B6C5-20C3-8344-86CB-08DA2D5D78C1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403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B6C5-20C3-8344-86CB-08DA2D5D78C1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9750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B6C5-20C3-8344-86CB-08DA2D5D78C1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258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B6C5-20C3-8344-86CB-08DA2D5D78C1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101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9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5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0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0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3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8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4/15/22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698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lexfdez1010/ToDo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Fondo de red">
            <a:extLst>
              <a:ext uri="{FF2B5EF4-FFF2-40B4-BE49-F238E27FC236}">
                <a16:creationId xmlns:a16="http://schemas.microsoft.com/office/drawing/2014/main" id="{6DA87AC2-25C1-2A96-7F2F-23409A8A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4763" r="-1" b="1070"/>
          <a:stretch/>
        </p:blipFill>
        <p:spPr>
          <a:xfrm>
            <a:off x="-1526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48FCDE9-78B1-5456-8363-FC6720373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4213206"/>
            <a:ext cx="7063739" cy="787586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Introducción a Vue.js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929104-1D40-2022-A6BE-F30A46173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5394590"/>
            <a:ext cx="7063739" cy="575193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Alejandro Fernández Camello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0DE727A-86B1-D72F-5EAC-5999B4151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18923" y="815680"/>
            <a:ext cx="3240000" cy="3240000"/>
            <a:chOff x="4474474" y="215298"/>
            <a:chExt cx="3240000" cy="3240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C46356F-E2DF-A70A-CFCB-F5825369F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74474" y="215298"/>
              <a:ext cx="3240000" cy="324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C381D4-14F2-53EA-A46D-28E187F3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" b="3052"/>
            <a:stretch/>
          </p:blipFill>
          <p:spPr bwMode="auto">
            <a:xfrm>
              <a:off x="4938528" y="1036674"/>
              <a:ext cx="2311893" cy="1946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843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Fondo de red">
            <a:extLst>
              <a:ext uri="{FF2B5EF4-FFF2-40B4-BE49-F238E27FC236}">
                <a16:creationId xmlns:a16="http://schemas.microsoft.com/office/drawing/2014/main" id="{6DA87AC2-25C1-2A96-7F2F-23409A8A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4763" r="-1" b="1070"/>
          <a:stretch/>
        </p:blipFill>
        <p:spPr>
          <a:xfrm>
            <a:off x="-1526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1412C9A8-5505-4B34-2D33-F10B60B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9355"/>
            <a:ext cx="9144000" cy="879485"/>
          </a:xfrm>
        </p:spPr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Índice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112F05E-97EE-FACF-705E-CD9C9D852524}"/>
              </a:ext>
            </a:extLst>
          </p:cNvPr>
          <p:cNvSpPr txBox="1"/>
          <p:nvPr/>
        </p:nvSpPr>
        <p:spPr>
          <a:xfrm>
            <a:off x="1970742" y="1989459"/>
            <a:ext cx="85509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Objetivos de la presentación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¿Por qué usar Vue.js?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Componentes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Renderizado simple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Renderizado con estructuras de control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Conclusiones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Demostración</a:t>
            </a:r>
          </a:p>
          <a:p>
            <a:pPr marL="342900" indent="-342900">
              <a:buFont typeface="+mj-lt"/>
              <a:buAutoNum type="arabicPeriod"/>
            </a:pPr>
            <a:endParaRPr lang="es-ES_tradnl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45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Fondo de red">
            <a:extLst>
              <a:ext uri="{FF2B5EF4-FFF2-40B4-BE49-F238E27FC236}">
                <a16:creationId xmlns:a16="http://schemas.microsoft.com/office/drawing/2014/main" id="{6DA87AC2-25C1-2A96-7F2F-23409A8A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4763" r="-1" b="1070"/>
          <a:stretch/>
        </p:blipFill>
        <p:spPr>
          <a:xfrm>
            <a:off x="-1526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1412C9A8-5505-4B34-2D33-F10B60B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9355"/>
            <a:ext cx="9144000" cy="879485"/>
          </a:xfrm>
        </p:spPr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Objetivos de la presentación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C5B5F5B-3AED-0E67-3CA5-A6D33C8BB70E}"/>
              </a:ext>
            </a:extLst>
          </p:cNvPr>
          <p:cNvSpPr txBox="1"/>
          <p:nvPr/>
        </p:nvSpPr>
        <p:spPr>
          <a:xfrm>
            <a:off x="1524000" y="2028825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Conocer en qué ámbitos es recomendable usar Vue.js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Qué problemas que nos soluciona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Cómo funcionan los componentes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Cómo usar el renderizado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Conocimientos para crear una aplicación básica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4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Fondo de red">
            <a:extLst>
              <a:ext uri="{FF2B5EF4-FFF2-40B4-BE49-F238E27FC236}">
                <a16:creationId xmlns:a16="http://schemas.microsoft.com/office/drawing/2014/main" id="{6DA87AC2-25C1-2A96-7F2F-23409A8A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4763" r="-1" b="1070"/>
          <a:stretch/>
        </p:blipFill>
        <p:spPr>
          <a:xfrm>
            <a:off x="-1526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1412C9A8-5505-4B34-2D33-F10B60B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9355"/>
            <a:ext cx="9144000" cy="879485"/>
          </a:xfrm>
        </p:spPr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¿Por qué usar Vue.js?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C5B5F5B-3AED-0E67-3CA5-A6D33C8BB70E}"/>
              </a:ext>
            </a:extLst>
          </p:cNvPr>
          <p:cNvSpPr txBox="1"/>
          <p:nvPr/>
        </p:nvSpPr>
        <p:spPr>
          <a:xfrm>
            <a:off x="1524000" y="2028825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i="1" dirty="0">
                <a:solidFill>
                  <a:schemeClr val="bg1"/>
                </a:solidFill>
                <a:latin typeface="Helvetica" pitchFamily="2" charset="0"/>
              </a:rPr>
              <a:t>Framework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s-ES_tradnl" sz="2400" i="1" dirty="0">
                <a:solidFill>
                  <a:schemeClr val="bg1"/>
                </a:solidFill>
                <a:latin typeface="Helvetica" pitchFamily="2" charset="0"/>
              </a:rPr>
              <a:t>front-end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 de desarrollo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Evitar la manipulación directa del 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Escalable (componentes)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Desarrollo sencillo y rápido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5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Fondo de red">
            <a:extLst>
              <a:ext uri="{FF2B5EF4-FFF2-40B4-BE49-F238E27FC236}">
                <a16:creationId xmlns:a16="http://schemas.microsoft.com/office/drawing/2014/main" id="{6DA87AC2-25C1-2A96-7F2F-23409A8A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4763" r="-1" b="1070"/>
          <a:stretch/>
        </p:blipFill>
        <p:spPr>
          <a:xfrm>
            <a:off x="-1526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1412C9A8-5505-4B34-2D33-F10B60B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9355"/>
            <a:ext cx="9144000" cy="879485"/>
          </a:xfrm>
        </p:spPr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Componentes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C5B5F5B-3AED-0E67-3CA5-A6D33C8BB70E}"/>
              </a:ext>
            </a:extLst>
          </p:cNvPr>
          <p:cNvSpPr txBox="1"/>
          <p:nvPr/>
        </p:nvSpPr>
        <p:spPr>
          <a:xfrm>
            <a:off x="1524000" y="202882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División en componentes de la aplicación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Cada componente tiene su propio HTML, CSS y </a:t>
            </a:r>
            <a:r>
              <a:rPr lang="es-ES_tradnl" sz="2400" dirty="0" err="1">
                <a:solidFill>
                  <a:schemeClr val="bg1"/>
                </a:solidFill>
                <a:latin typeface="Helvetica" pitchFamily="2" charset="0"/>
              </a:rPr>
              <a:t>Javascript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 o </a:t>
            </a:r>
            <a:r>
              <a:rPr lang="es-ES_tradnl" sz="2400" dirty="0" err="1">
                <a:solidFill>
                  <a:schemeClr val="bg1"/>
                </a:solidFill>
                <a:latin typeface="Helvetica" pitchFamily="2" charset="0"/>
              </a:rPr>
              <a:t>Typescript</a:t>
            </a: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Los componentes pueden tener parámetros de inicialización (</a:t>
            </a:r>
            <a:r>
              <a:rPr lang="es-ES_tradnl" sz="2400" i="1" dirty="0" err="1">
                <a:solidFill>
                  <a:schemeClr val="bg1"/>
                </a:solidFill>
                <a:latin typeface="Helvetica" pitchFamily="2" charset="0"/>
              </a:rPr>
              <a:t>props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Los componentes pueden ser introducidos en una aplicación fácilmente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2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Fondo de red">
            <a:extLst>
              <a:ext uri="{FF2B5EF4-FFF2-40B4-BE49-F238E27FC236}">
                <a16:creationId xmlns:a16="http://schemas.microsoft.com/office/drawing/2014/main" id="{6DA87AC2-25C1-2A96-7F2F-23409A8A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4763" r="-1" b="1070"/>
          <a:stretch/>
        </p:blipFill>
        <p:spPr>
          <a:xfrm>
            <a:off x="-1526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1412C9A8-5505-4B34-2D33-F10B60B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9355"/>
            <a:ext cx="9144000" cy="879485"/>
          </a:xfrm>
        </p:spPr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Renderizado simple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C5B5F5B-3AED-0E67-3CA5-A6D33C8BB70E}"/>
              </a:ext>
            </a:extLst>
          </p:cNvPr>
          <p:cNvSpPr txBox="1"/>
          <p:nvPr/>
        </p:nvSpPr>
        <p:spPr>
          <a:xfrm>
            <a:off x="1520949" y="190245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Los datos de la vista son actualizados automáticamente respecto al modelo y viceversa (doble </a:t>
            </a:r>
            <a:r>
              <a:rPr lang="es-ES_tradnl" sz="2400" i="1" dirty="0">
                <a:solidFill>
                  <a:schemeClr val="bg1"/>
                </a:solidFill>
                <a:latin typeface="Helvetica" pitchFamily="2" charset="0"/>
              </a:rPr>
              <a:t>data </a:t>
            </a:r>
            <a:r>
              <a:rPr lang="es-ES_tradnl" sz="2400" i="1" dirty="0" err="1">
                <a:solidFill>
                  <a:schemeClr val="bg1"/>
                </a:solidFill>
                <a:latin typeface="Helvetica" pitchFamily="2" charset="0"/>
              </a:rPr>
              <a:t>binding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Se pueden establecer ejecuciones de métodos si un botón es pulsado, un campo de datos modificado,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Interpolación de texto (texto en HTML que depende del valor de una variable)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Poder usar expresiones JavaScript en la interpolación de texto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Fondo de red">
            <a:extLst>
              <a:ext uri="{FF2B5EF4-FFF2-40B4-BE49-F238E27FC236}">
                <a16:creationId xmlns:a16="http://schemas.microsoft.com/office/drawing/2014/main" id="{6DA87AC2-25C1-2A96-7F2F-23409A8A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4763" r="-1" b="1070"/>
          <a:stretch/>
        </p:blipFill>
        <p:spPr>
          <a:xfrm>
            <a:off x="-1526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1412C9A8-5505-4B34-2D33-F10B60B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949" y="258492"/>
            <a:ext cx="9144000" cy="1385472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Renderizado con estructuras de control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C5B5F5B-3AED-0E67-3CA5-A6D33C8BB70E}"/>
              </a:ext>
            </a:extLst>
          </p:cNvPr>
          <p:cNvSpPr txBox="1"/>
          <p:nvPr/>
        </p:nvSpPr>
        <p:spPr>
          <a:xfrm>
            <a:off x="1520949" y="181708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Renderizado condicional basado en sentencias </a:t>
            </a:r>
            <a:r>
              <a:rPr lang="es-ES_tradnl" sz="2400" dirty="0" err="1">
                <a:solidFill>
                  <a:schemeClr val="bg1"/>
                </a:solidFill>
                <a:latin typeface="Helvetica" pitchFamily="2" charset="0"/>
              </a:rPr>
              <a:t>if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-(</a:t>
            </a:r>
            <a:r>
              <a:rPr lang="es-ES_tradnl" sz="2400" dirty="0" err="1">
                <a:solidFill>
                  <a:schemeClr val="bg1"/>
                </a:solidFill>
                <a:latin typeface="Helvetica" pitchFamily="2" charset="0"/>
              </a:rPr>
              <a:t>if-else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)-</a:t>
            </a:r>
            <a:r>
              <a:rPr lang="es-ES_tradnl" sz="2400" dirty="0" err="1">
                <a:solidFill>
                  <a:schemeClr val="bg1"/>
                </a:solidFill>
                <a:latin typeface="Helvetica" pitchFamily="2" charset="0"/>
              </a:rPr>
              <a:t>else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 (v-</a:t>
            </a:r>
            <a:r>
              <a:rPr lang="es-ES_tradnl" sz="2400" dirty="0" err="1">
                <a:solidFill>
                  <a:schemeClr val="bg1"/>
                </a:solidFill>
                <a:latin typeface="Helvetica" pitchFamily="2" charset="0"/>
              </a:rPr>
              <a:t>if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)</a:t>
            </a:r>
          </a:p>
          <a:p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Renderizado de listas usando estructuras </a:t>
            </a:r>
            <a:r>
              <a:rPr lang="es-ES_tradnl" sz="2400" dirty="0" err="1">
                <a:solidFill>
                  <a:schemeClr val="bg1"/>
                </a:solidFill>
                <a:latin typeface="Helvetica" pitchFamily="2" charset="0"/>
              </a:rPr>
              <a:t>for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 (v-</a:t>
            </a:r>
            <a:r>
              <a:rPr lang="es-ES_tradnl" sz="2400" dirty="0" err="1">
                <a:solidFill>
                  <a:schemeClr val="bg1"/>
                </a:solidFill>
                <a:latin typeface="Helvetica" pitchFamily="2" charset="0"/>
              </a:rPr>
              <a:t>for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3" name="Imagen 2" descr="Porción de código con ejemplos de v-if y v-for.">
            <a:extLst>
              <a:ext uri="{FF2B5EF4-FFF2-40B4-BE49-F238E27FC236}">
                <a16:creationId xmlns:a16="http://schemas.microsoft.com/office/drawing/2014/main" id="{B5DD76F6-EA8D-70BC-8EF6-62EA84E4D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994" y="3545226"/>
            <a:ext cx="8149910" cy="25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1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Fondo de red">
            <a:extLst>
              <a:ext uri="{FF2B5EF4-FFF2-40B4-BE49-F238E27FC236}">
                <a16:creationId xmlns:a16="http://schemas.microsoft.com/office/drawing/2014/main" id="{6DA87AC2-25C1-2A96-7F2F-23409A8A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4763" r="-1" b="1070"/>
          <a:stretch/>
        </p:blipFill>
        <p:spPr>
          <a:xfrm>
            <a:off x="-1526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1412C9A8-5505-4B34-2D33-F10B60B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9355"/>
            <a:ext cx="9144000" cy="879485"/>
          </a:xfrm>
        </p:spPr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C5B5F5B-3AED-0E67-3CA5-A6D33C8BB70E}"/>
              </a:ext>
            </a:extLst>
          </p:cNvPr>
          <p:cNvSpPr txBox="1"/>
          <p:nvPr/>
        </p:nvSpPr>
        <p:spPr>
          <a:xfrm>
            <a:off x="1520949" y="1902455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Vue.js es un </a:t>
            </a:r>
            <a:r>
              <a:rPr lang="es-ES_tradnl" sz="2400" i="1" dirty="0" err="1">
                <a:solidFill>
                  <a:schemeClr val="bg1"/>
                </a:solidFill>
                <a:latin typeface="Helvetica" pitchFamily="2" charset="0"/>
              </a:rPr>
              <a:t>framework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 muy flexible y potente, pero solo es recomendable usarlo si solo tiene una página la aplicación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Permite prototipar rápidamente aplicaciones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Permite interactuar fácilmente con las </a:t>
            </a:r>
            <a:r>
              <a:rPr lang="es-ES_tradnl" sz="2400" dirty="0" err="1">
                <a:solidFill>
                  <a:schemeClr val="bg1"/>
                </a:solidFill>
                <a:latin typeface="Helvetica" pitchFamily="2" charset="0"/>
              </a:rPr>
              <a:t>Rest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s-ES_tradnl" sz="2400" dirty="0" err="1">
                <a:solidFill>
                  <a:schemeClr val="bg1"/>
                </a:solidFill>
                <a:latin typeface="Helvetica" pitchFamily="2" charset="0"/>
              </a:rPr>
              <a:t>APIs</a:t>
            </a: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Recomiendo encarecidamente su uso para empezar en el desarrollo </a:t>
            </a:r>
            <a:r>
              <a:rPr lang="es-ES_tradnl" sz="2400" i="1" dirty="0">
                <a:solidFill>
                  <a:schemeClr val="bg1"/>
                </a:solidFill>
                <a:latin typeface="Helvetica" pitchFamily="2" charset="0"/>
              </a:rPr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98726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Fondo de red">
            <a:extLst>
              <a:ext uri="{FF2B5EF4-FFF2-40B4-BE49-F238E27FC236}">
                <a16:creationId xmlns:a16="http://schemas.microsoft.com/office/drawing/2014/main" id="{6DA87AC2-25C1-2A96-7F2F-23409A8A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4763" r="-1" b="1070"/>
          <a:stretch/>
        </p:blipFill>
        <p:spPr>
          <a:xfrm>
            <a:off x="-1526" y="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1412C9A8-5505-4B34-2D33-F10B60B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9355"/>
            <a:ext cx="9144000" cy="879485"/>
          </a:xfrm>
        </p:spPr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Demostración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C5B5F5B-3AED-0E67-3CA5-A6D33C8BB70E}"/>
              </a:ext>
            </a:extLst>
          </p:cNvPr>
          <p:cNvSpPr txBox="1"/>
          <p:nvPr/>
        </p:nvSpPr>
        <p:spPr>
          <a:xfrm>
            <a:off x="1524000" y="2336397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La mejor forma de ver el funcionamiento y posibilidades de este </a:t>
            </a:r>
            <a:r>
              <a:rPr lang="es-ES_tradnl" sz="2400" i="1" dirty="0" err="1">
                <a:solidFill>
                  <a:schemeClr val="bg1"/>
                </a:solidFill>
                <a:latin typeface="Helvetica" pitchFamily="2" charset="0"/>
              </a:rPr>
              <a:t>framework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 es con un proyecto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Helvetica" pitchFamily="2" charset="0"/>
              </a:rPr>
              <a:t>El código de este proyecto y esta presentación se encuentra en el siguiente repositorio de GitHub: </a:t>
            </a:r>
            <a:r>
              <a:rPr lang="es-ES_tradnl" sz="2400" dirty="0">
                <a:solidFill>
                  <a:schemeClr val="bg1"/>
                </a:solidFill>
                <a:latin typeface="Helvetica" pitchFamily="2" charset="0"/>
                <a:hlinkClick r:id="rId4"/>
              </a:rPr>
              <a:t>https://github.com/alexfdez1010/ToDoApp</a:t>
            </a:r>
            <a:endParaRPr lang="es-ES_tradnl" sz="2400" i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1463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5E2"/>
      </a:lt2>
      <a:accent1>
        <a:srgbClr val="72A9D2"/>
      </a:accent1>
      <a:accent2>
        <a:srgbClr val="5AB0B1"/>
      </a:accent2>
      <a:accent3>
        <a:srgbClr val="67AF92"/>
      </a:accent3>
      <a:accent4>
        <a:srgbClr val="5BB36B"/>
      </a:accent4>
      <a:accent5>
        <a:srgbClr val="7BB16A"/>
      </a:accent5>
      <a:accent6>
        <a:srgbClr val="8FAD58"/>
      </a:accent6>
      <a:hlink>
        <a:srgbClr val="A1795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317</Words>
  <Application>Microsoft Macintosh PowerPoint</Application>
  <PresentationFormat>Panorámica</PresentationFormat>
  <Paragraphs>69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Nova</vt:lpstr>
      <vt:lpstr>Helvetica</vt:lpstr>
      <vt:lpstr>ConfettiVTI</vt:lpstr>
      <vt:lpstr>Introducción a Vue.js</vt:lpstr>
      <vt:lpstr>Índice</vt:lpstr>
      <vt:lpstr>Objetivos de la presentación</vt:lpstr>
      <vt:lpstr>¿Por qué usar Vue.js?</vt:lpstr>
      <vt:lpstr>Componentes</vt:lpstr>
      <vt:lpstr>Renderizado simple</vt:lpstr>
      <vt:lpstr>Renderizado con estructuras de control</vt:lpstr>
      <vt:lpstr>Conclusiones</vt:lpstr>
      <vt:lpstr>Demostración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Vue.js</dc:title>
  <dc:creator>ALEJANDRO  FERNÁNDEZ CAMELLO</dc:creator>
  <cp:lastModifiedBy>ALEJANDRO  FERNÁNDEZ CAMELLO</cp:lastModifiedBy>
  <cp:revision>4</cp:revision>
  <dcterms:created xsi:type="dcterms:W3CDTF">2022-04-15T09:20:59Z</dcterms:created>
  <dcterms:modified xsi:type="dcterms:W3CDTF">2022-04-15T14:52:26Z</dcterms:modified>
</cp:coreProperties>
</file>