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80" r:id="rId5"/>
    <p:sldId id="259" r:id="rId6"/>
    <p:sldId id="260" r:id="rId7"/>
    <p:sldId id="265" r:id="rId8"/>
    <p:sldId id="266" r:id="rId9"/>
    <p:sldId id="267" r:id="rId10"/>
    <p:sldId id="281" r:id="rId11"/>
    <p:sldId id="282" r:id="rId12"/>
    <p:sldId id="268" r:id="rId13"/>
    <p:sldId id="269" r:id="rId14"/>
    <p:sldId id="270" r:id="rId15"/>
    <p:sldId id="261" r:id="rId16"/>
    <p:sldId id="271" r:id="rId17"/>
    <p:sldId id="272" r:id="rId18"/>
    <p:sldId id="273" r:id="rId19"/>
    <p:sldId id="264" r:id="rId20"/>
    <p:sldId id="274" r:id="rId21"/>
    <p:sldId id="275" r:id="rId22"/>
    <p:sldId id="276" r:id="rId23"/>
    <p:sldId id="277" r:id="rId24"/>
    <p:sldId id="278" r:id="rId25"/>
    <p:sldId id="279" r:id="rId26"/>
    <p:sldId id="263" r:id="rId27"/>
    <p:sldId id="283" r:id="rId2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4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4" Type="http://schemas.openxmlformats.org/officeDocument/2006/relationships/image" Target="../media/image27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4" Type="http://schemas.openxmlformats.org/officeDocument/2006/relationships/image" Target="../media/image2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4" Type="http://schemas.openxmlformats.org/officeDocument/2006/relationships/image" Target="../media/image27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4" Type="http://schemas.openxmlformats.org/officeDocument/2006/relationships/image" Target="../media/image2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784A01-9137-4A84-B622-CE0372971147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CF5A052-9281-4A0A-BD9E-716A16E1BFEA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b="1" dirty="0"/>
            <a:t>Fundación Apache</a:t>
          </a:r>
          <a:endParaRPr lang="en-US" b="1" dirty="0"/>
        </a:p>
      </dgm:t>
    </dgm:pt>
    <dgm:pt modelId="{1EFE1BED-E5B1-45E8-B6A4-5B50129379C0}" type="parTrans" cxnId="{05176441-0210-47F6-BD35-51837B8FA845}">
      <dgm:prSet/>
      <dgm:spPr/>
      <dgm:t>
        <a:bodyPr/>
        <a:lstStyle/>
        <a:p>
          <a:endParaRPr lang="en-US"/>
        </a:p>
      </dgm:t>
    </dgm:pt>
    <dgm:pt modelId="{62A14AA0-6C3E-4A7E-A87F-D2D7ACCE7DBA}" type="sibTrans" cxnId="{05176441-0210-47F6-BD35-51837B8FA84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CAD1361-538C-4030-B124-572929440258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b="1" dirty="0"/>
            <a:t>Python</a:t>
          </a:r>
          <a:endParaRPr lang="en-US" b="1" dirty="0"/>
        </a:p>
      </dgm:t>
    </dgm:pt>
    <dgm:pt modelId="{0540F2AF-79F1-4BB8-B428-7B1C153779DD}" type="parTrans" cxnId="{DC2BC7CC-A6C8-42FF-86FC-77FA2A24E748}">
      <dgm:prSet/>
      <dgm:spPr/>
      <dgm:t>
        <a:bodyPr/>
        <a:lstStyle/>
        <a:p>
          <a:endParaRPr lang="en-US"/>
        </a:p>
      </dgm:t>
    </dgm:pt>
    <dgm:pt modelId="{A740DF8E-CCB9-4048-8919-DB216F6A9A1B}" type="sibTrans" cxnId="{DC2BC7CC-A6C8-42FF-86FC-77FA2A24E74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E303BE4-2727-49DC-BED6-DF3436B80F9A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b="1" dirty="0"/>
            <a:t>Diversos módulos</a:t>
          </a:r>
          <a:endParaRPr lang="en-US" b="1" dirty="0"/>
        </a:p>
      </dgm:t>
    </dgm:pt>
    <dgm:pt modelId="{392B7C57-82A1-47F8-BBCB-BF2886AE2D2E}" type="parTrans" cxnId="{39810249-9BC2-4E87-9456-ECA9DBC2FDF5}">
      <dgm:prSet/>
      <dgm:spPr/>
      <dgm:t>
        <a:bodyPr/>
        <a:lstStyle/>
        <a:p>
          <a:endParaRPr lang="en-US"/>
        </a:p>
      </dgm:t>
    </dgm:pt>
    <dgm:pt modelId="{03C87687-E2C1-4952-8358-A72D02A08206}" type="sibTrans" cxnId="{39810249-9BC2-4E87-9456-ECA9DBC2FDF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35B4070-55AB-4935-8B9E-97550D386CE0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b="1" dirty="0"/>
            <a:t>Curiosidad</a:t>
          </a:r>
          <a:endParaRPr lang="en-US" b="1" dirty="0"/>
        </a:p>
      </dgm:t>
    </dgm:pt>
    <dgm:pt modelId="{FAED8AE3-80C7-42D8-A899-0D3B2BCEF6C8}" type="parTrans" cxnId="{4E126E2C-84BF-43F2-B38C-39F2B37DF1F9}">
      <dgm:prSet/>
      <dgm:spPr/>
      <dgm:t>
        <a:bodyPr/>
        <a:lstStyle/>
        <a:p>
          <a:endParaRPr lang="en-US"/>
        </a:p>
      </dgm:t>
    </dgm:pt>
    <dgm:pt modelId="{6AE98B21-7940-4398-B83F-639CC0141FB6}" type="sibTrans" cxnId="{4E126E2C-84BF-43F2-B38C-39F2B37DF1F9}">
      <dgm:prSet/>
      <dgm:spPr/>
      <dgm:t>
        <a:bodyPr/>
        <a:lstStyle/>
        <a:p>
          <a:endParaRPr lang="en-US"/>
        </a:p>
      </dgm:t>
    </dgm:pt>
    <dgm:pt modelId="{912D9A67-3F1B-498D-A90C-5E790E983857}" type="pres">
      <dgm:prSet presAssocID="{92784A01-9137-4A84-B622-CE0372971147}" presName="root" presStyleCnt="0">
        <dgm:presLayoutVars>
          <dgm:dir/>
          <dgm:resizeHandles val="exact"/>
        </dgm:presLayoutVars>
      </dgm:prSet>
      <dgm:spPr/>
    </dgm:pt>
    <dgm:pt modelId="{9AE7A537-425F-4F4B-976E-58C5080FDE29}" type="pres">
      <dgm:prSet presAssocID="{92784A01-9137-4A84-B622-CE0372971147}" presName="container" presStyleCnt="0">
        <dgm:presLayoutVars>
          <dgm:dir/>
          <dgm:resizeHandles val="exact"/>
        </dgm:presLayoutVars>
      </dgm:prSet>
      <dgm:spPr/>
    </dgm:pt>
    <dgm:pt modelId="{399C21A3-0C7B-49F2-B57F-8C06491992E1}" type="pres">
      <dgm:prSet presAssocID="{0CF5A052-9281-4A0A-BD9E-716A16E1BFEA}" presName="compNode" presStyleCnt="0"/>
      <dgm:spPr/>
    </dgm:pt>
    <dgm:pt modelId="{A553A5C4-596D-4842-84B6-5D98DAA9EE1D}" type="pres">
      <dgm:prSet presAssocID="{0CF5A052-9281-4A0A-BD9E-716A16E1BFEA}" presName="iconBgRect" presStyleLbl="bgShp" presStyleIdx="0" presStyleCnt="4"/>
      <dgm:spPr/>
    </dgm:pt>
    <dgm:pt modelId="{AF0BC3C8-5B0D-4B7F-9B56-47FFE69927B6}" type="pres">
      <dgm:prSet presAssocID="{0CF5A052-9281-4A0A-BD9E-716A16E1BFE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se de datos"/>
        </a:ext>
      </dgm:extLst>
    </dgm:pt>
    <dgm:pt modelId="{937E891F-2AC4-4B89-A86E-2EC8ECF8CB79}" type="pres">
      <dgm:prSet presAssocID="{0CF5A052-9281-4A0A-BD9E-716A16E1BFEA}" presName="spaceRect" presStyleCnt="0"/>
      <dgm:spPr/>
    </dgm:pt>
    <dgm:pt modelId="{9FE64371-CAB5-4531-90D7-50D56402876F}" type="pres">
      <dgm:prSet presAssocID="{0CF5A052-9281-4A0A-BD9E-716A16E1BFEA}" presName="textRect" presStyleLbl="revTx" presStyleIdx="0" presStyleCnt="4">
        <dgm:presLayoutVars>
          <dgm:chMax val="1"/>
          <dgm:chPref val="1"/>
        </dgm:presLayoutVars>
      </dgm:prSet>
      <dgm:spPr/>
    </dgm:pt>
    <dgm:pt modelId="{78466FD6-10F8-45F1-A768-4141DE2CB190}" type="pres">
      <dgm:prSet presAssocID="{62A14AA0-6C3E-4A7E-A87F-D2D7ACCE7DBA}" presName="sibTrans" presStyleLbl="sibTrans2D1" presStyleIdx="0" presStyleCnt="0"/>
      <dgm:spPr/>
    </dgm:pt>
    <dgm:pt modelId="{E699B6C3-B6AF-41F8-BFD6-076816C230E6}" type="pres">
      <dgm:prSet presAssocID="{1CAD1361-538C-4030-B124-572929440258}" presName="compNode" presStyleCnt="0"/>
      <dgm:spPr/>
    </dgm:pt>
    <dgm:pt modelId="{01C1917B-12EF-4D00-AB99-DD276E14B19D}" type="pres">
      <dgm:prSet presAssocID="{1CAD1361-538C-4030-B124-572929440258}" presName="iconBgRect" presStyleLbl="bgShp" presStyleIdx="1" presStyleCnt="4"/>
      <dgm:spPr/>
    </dgm:pt>
    <dgm:pt modelId="{4B6FA0A5-8CED-4139-B658-865695F818D1}" type="pres">
      <dgm:prSet presAssocID="{1CAD1361-538C-4030-B124-57292944025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ador"/>
        </a:ext>
      </dgm:extLst>
    </dgm:pt>
    <dgm:pt modelId="{D89A45A1-8DA7-4C4A-85E7-3B6D25C50C91}" type="pres">
      <dgm:prSet presAssocID="{1CAD1361-538C-4030-B124-572929440258}" presName="spaceRect" presStyleCnt="0"/>
      <dgm:spPr/>
    </dgm:pt>
    <dgm:pt modelId="{39F45F79-B650-4FBC-89B4-5A399B0A3083}" type="pres">
      <dgm:prSet presAssocID="{1CAD1361-538C-4030-B124-572929440258}" presName="textRect" presStyleLbl="revTx" presStyleIdx="1" presStyleCnt="4">
        <dgm:presLayoutVars>
          <dgm:chMax val="1"/>
          <dgm:chPref val="1"/>
        </dgm:presLayoutVars>
      </dgm:prSet>
      <dgm:spPr/>
    </dgm:pt>
    <dgm:pt modelId="{EA5136BB-869E-4822-B4B1-EC15552D5446}" type="pres">
      <dgm:prSet presAssocID="{A740DF8E-CCB9-4048-8919-DB216F6A9A1B}" presName="sibTrans" presStyleLbl="sibTrans2D1" presStyleIdx="0" presStyleCnt="0"/>
      <dgm:spPr/>
    </dgm:pt>
    <dgm:pt modelId="{FED174C1-B180-43B3-9C54-3D08135405E5}" type="pres">
      <dgm:prSet presAssocID="{EE303BE4-2727-49DC-BED6-DF3436B80F9A}" presName="compNode" presStyleCnt="0"/>
      <dgm:spPr/>
    </dgm:pt>
    <dgm:pt modelId="{24E34B24-AA14-4552-B423-AAE8927DD4A0}" type="pres">
      <dgm:prSet presAssocID="{EE303BE4-2727-49DC-BED6-DF3436B80F9A}" presName="iconBgRect" presStyleLbl="bgShp" presStyleIdx="2" presStyleCnt="4"/>
      <dgm:spPr/>
    </dgm:pt>
    <dgm:pt modelId="{CAA17ED9-8C0F-4CA1-8015-E109F098F56B}" type="pres">
      <dgm:prSet presAssocID="{EE303BE4-2727-49DC-BED6-DF3436B80F9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rca de verificación"/>
        </a:ext>
      </dgm:extLst>
    </dgm:pt>
    <dgm:pt modelId="{7098B9E0-060B-4A74-B5F3-52443C287418}" type="pres">
      <dgm:prSet presAssocID="{EE303BE4-2727-49DC-BED6-DF3436B80F9A}" presName="spaceRect" presStyleCnt="0"/>
      <dgm:spPr/>
    </dgm:pt>
    <dgm:pt modelId="{DA69C0AB-6952-45D6-8DFE-008AA809CBD9}" type="pres">
      <dgm:prSet presAssocID="{EE303BE4-2727-49DC-BED6-DF3436B80F9A}" presName="textRect" presStyleLbl="revTx" presStyleIdx="2" presStyleCnt="4">
        <dgm:presLayoutVars>
          <dgm:chMax val="1"/>
          <dgm:chPref val="1"/>
        </dgm:presLayoutVars>
      </dgm:prSet>
      <dgm:spPr/>
    </dgm:pt>
    <dgm:pt modelId="{06942E38-1C0D-4BB6-B1E3-A9C899C46E18}" type="pres">
      <dgm:prSet presAssocID="{03C87687-E2C1-4952-8358-A72D02A08206}" presName="sibTrans" presStyleLbl="sibTrans2D1" presStyleIdx="0" presStyleCnt="0"/>
      <dgm:spPr/>
    </dgm:pt>
    <dgm:pt modelId="{ABF9A224-DCA1-4487-8B79-DB80244F3A75}" type="pres">
      <dgm:prSet presAssocID="{635B4070-55AB-4935-8B9E-97550D386CE0}" presName="compNode" presStyleCnt="0"/>
      <dgm:spPr/>
    </dgm:pt>
    <dgm:pt modelId="{CB12AD37-F94D-4326-922B-88D66D55B37E}" type="pres">
      <dgm:prSet presAssocID="{635B4070-55AB-4935-8B9E-97550D386CE0}" presName="iconBgRect" presStyleLbl="bgShp" presStyleIdx="3" presStyleCnt="4"/>
      <dgm:spPr/>
    </dgm:pt>
    <dgm:pt modelId="{13E726C9-8B5D-49D3-811B-11C71F9A9323}" type="pres">
      <dgm:prSet presAssocID="{635B4070-55AB-4935-8B9E-97550D386CE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B6E410FA-2BFB-46B1-9161-E8C332872575}" type="pres">
      <dgm:prSet presAssocID="{635B4070-55AB-4935-8B9E-97550D386CE0}" presName="spaceRect" presStyleCnt="0"/>
      <dgm:spPr/>
    </dgm:pt>
    <dgm:pt modelId="{2A6B5414-8D0B-47BA-BE10-59744EDB98FF}" type="pres">
      <dgm:prSet presAssocID="{635B4070-55AB-4935-8B9E-97550D386CE0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53AA60E-EB85-4D5F-B6AC-F94882E2C8CB}" type="presOf" srcId="{A740DF8E-CCB9-4048-8919-DB216F6A9A1B}" destId="{EA5136BB-869E-4822-B4B1-EC15552D5446}" srcOrd="0" destOrd="0" presId="urn:microsoft.com/office/officeart/2018/2/layout/IconCircleList"/>
    <dgm:cxn modelId="{9A6E4C13-A4BA-468A-B1FC-57B022F05A73}" type="presOf" srcId="{0CF5A052-9281-4A0A-BD9E-716A16E1BFEA}" destId="{9FE64371-CAB5-4531-90D7-50D56402876F}" srcOrd="0" destOrd="0" presId="urn:microsoft.com/office/officeart/2018/2/layout/IconCircleList"/>
    <dgm:cxn modelId="{4E126E2C-84BF-43F2-B38C-39F2B37DF1F9}" srcId="{92784A01-9137-4A84-B622-CE0372971147}" destId="{635B4070-55AB-4935-8B9E-97550D386CE0}" srcOrd="3" destOrd="0" parTransId="{FAED8AE3-80C7-42D8-A899-0D3B2BCEF6C8}" sibTransId="{6AE98B21-7940-4398-B83F-639CC0141FB6}"/>
    <dgm:cxn modelId="{ED63CF34-0E7D-46A4-9F10-78FB49A858C9}" type="presOf" srcId="{92784A01-9137-4A84-B622-CE0372971147}" destId="{912D9A67-3F1B-498D-A90C-5E790E983857}" srcOrd="0" destOrd="0" presId="urn:microsoft.com/office/officeart/2018/2/layout/IconCircleList"/>
    <dgm:cxn modelId="{F510CE3D-2D90-4347-8127-00D05ACCAED2}" type="presOf" srcId="{635B4070-55AB-4935-8B9E-97550D386CE0}" destId="{2A6B5414-8D0B-47BA-BE10-59744EDB98FF}" srcOrd="0" destOrd="0" presId="urn:microsoft.com/office/officeart/2018/2/layout/IconCircleList"/>
    <dgm:cxn modelId="{05176441-0210-47F6-BD35-51837B8FA845}" srcId="{92784A01-9137-4A84-B622-CE0372971147}" destId="{0CF5A052-9281-4A0A-BD9E-716A16E1BFEA}" srcOrd="0" destOrd="0" parTransId="{1EFE1BED-E5B1-45E8-B6A4-5B50129379C0}" sibTransId="{62A14AA0-6C3E-4A7E-A87F-D2D7ACCE7DBA}"/>
    <dgm:cxn modelId="{39810249-9BC2-4E87-9456-ECA9DBC2FDF5}" srcId="{92784A01-9137-4A84-B622-CE0372971147}" destId="{EE303BE4-2727-49DC-BED6-DF3436B80F9A}" srcOrd="2" destOrd="0" parTransId="{392B7C57-82A1-47F8-BBCB-BF2886AE2D2E}" sibTransId="{03C87687-E2C1-4952-8358-A72D02A08206}"/>
    <dgm:cxn modelId="{76B2B27E-24AA-40B1-A0BA-C14E5D0AA8DA}" type="presOf" srcId="{62A14AA0-6C3E-4A7E-A87F-D2D7ACCE7DBA}" destId="{78466FD6-10F8-45F1-A768-4141DE2CB190}" srcOrd="0" destOrd="0" presId="urn:microsoft.com/office/officeart/2018/2/layout/IconCircleList"/>
    <dgm:cxn modelId="{54EA8BB8-0B46-4DCD-9E95-CC7AA616AB9F}" type="presOf" srcId="{03C87687-E2C1-4952-8358-A72D02A08206}" destId="{06942E38-1C0D-4BB6-B1E3-A9C899C46E18}" srcOrd="0" destOrd="0" presId="urn:microsoft.com/office/officeart/2018/2/layout/IconCircleList"/>
    <dgm:cxn modelId="{DC2BC7CC-A6C8-42FF-86FC-77FA2A24E748}" srcId="{92784A01-9137-4A84-B622-CE0372971147}" destId="{1CAD1361-538C-4030-B124-572929440258}" srcOrd="1" destOrd="0" parTransId="{0540F2AF-79F1-4BB8-B428-7B1C153779DD}" sibTransId="{A740DF8E-CCB9-4048-8919-DB216F6A9A1B}"/>
    <dgm:cxn modelId="{2333EACE-3A3F-475E-BF7F-1A32CA5D5F54}" type="presOf" srcId="{EE303BE4-2727-49DC-BED6-DF3436B80F9A}" destId="{DA69C0AB-6952-45D6-8DFE-008AA809CBD9}" srcOrd="0" destOrd="0" presId="urn:microsoft.com/office/officeart/2018/2/layout/IconCircleList"/>
    <dgm:cxn modelId="{05DCB0FB-24D5-47D4-9BEF-338F353F8F07}" type="presOf" srcId="{1CAD1361-538C-4030-B124-572929440258}" destId="{39F45F79-B650-4FBC-89B4-5A399B0A3083}" srcOrd="0" destOrd="0" presId="urn:microsoft.com/office/officeart/2018/2/layout/IconCircleList"/>
    <dgm:cxn modelId="{84D68C41-9B8C-47FF-B1B3-91725C2D6C3E}" type="presParOf" srcId="{912D9A67-3F1B-498D-A90C-5E790E983857}" destId="{9AE7A537-425F-4F4B-976E-58C5080FDE29}" srcOrd="0" destOrd="0" presId="urn:microsoft.com/office/officeart/2018/2/layout/IconCircleList"/>
    <dgm:cxn modelId="{17ECDDC9-B829-42C7-8776-671E58D477D0}" type="presParOf" srcId="{9AE7A537-425F-4F4B-976E-58C5080FDE29}" destId="{399C21A3-0C7B-49F2-B57F-8C06491992E1}" srcOrd="0" destOrd="0" presId="urn:microsoft.com/office/officeart/2018/2/layout/IconCircleList"/>
    <dgm:cxn modelId="{416640C8-432F-45C2-858E-31A2FBAE54D5}" type="presParOf" srcId="{399C21A3-0C7B-49F2-B57F-8C06491992E1}" destId="{A553A5C4-596D-4842-84B6-5D98DAA9EE1D}" srcOrd="0" destOrd="0" presId="urn:microsoft.com/office/officeart/2018/2/layout/IconCircleList"/>
    <dgm:cxn modelId="{E37AD55C-A4C3-4771-9DFB-3FE38A1C0ACF}" type="presParOf" srcId="{399C21A3-0C7B-49F2-B57F-8C06491992E1}" destId="{AF0BC3C8-5B0D-4B7F-9B56-47FFE69927B6}" srcOrd="1" destOrd="0" presId="urn:microsoft.com/office/officeart/2018/2/layout/IconCircleList"/>
    <dgm:cxn modelId="{DFF4589E-E31F-4DF8-AF01-AD9BAC9DF4CE}" type="presParOf" srcId="{399C21A3-0C7B-49F2-B57F-8C06491992E1}" destId="{937E891F-2AC4-4B89-A86E-2EC8ECF8CB79}" srcOrd="2" destOrd="0" presId="urn:microsoft.com/office/officeart/2018/2/layout/IconCircleList"/>
    <dgm:cxn modelId="{F9D6F36B-A068-451C-8B16-D4B362033A86}" type="presParOf" srcId="{399C21A3-0C7B-49F2-B57F-8C06491992E1}" destId="{9FE64371-CAB5-4531-90D7-50D56402876F}" srcOrd="3" destOrd="0" presId="urn:microsoft.com/office/officeart/2018/2/layout/IconCircleList"/>
    <dgm:cxn modelId="{040B68FB-E020-4EB1-9F1B-D96785DFF118}" type="presParOf" srcId="{9AE7A537-425F-4F4B-976E-58C5080FDE29}" destId="{78466FD6-10F8-45F1-A768-4141DE2CB190}" srcOrd="1" destOrd="0" presId="urn:microsoft.com/office/officeart/2018/2/layout/IconCircleList"/>
    <dgm:cxn modelId="{81F8D7D1-2FC6-4B26-816B-FF76CE1C1541}" type="presParOf" srcId="{9AE7A537-425F-4F4B-976E-58C5080FDE29}" destId="{E699B6C3-B6AF-41F8-BFD6-076816C230E6}" srcOrd="2" destOrd="0" presId="urn:microsoft.com/office/officeart/2018/2/layout/IconCircleList"/>
    <dgm:cxn modelId="{709B8131-3431-40DB-8EE3-DBD46DC88658}" type="presParOf" srcId="{E699B6C3-B6AF-41F8-BFD6-076816C230E6}" destId="{01C1917B-12EF-4D00-AB99-DD276E14B19D}" srcOrd="0" destOrd="0" presId="urn:microsoft.com/office/officeart/2018/2/layout/IconCircleList"/>
    <dgm:cxn modelId="{9ECEB40E-4766-443B-AC5D-F72DDE599188}" type="presParOf" srcId="{E699B6C3-B6AF-41F8-BFD6-076816C230E6}" destId="{4B6FA0A5-8CED-4139-B658-865695F818D1}" srcOrd="1" destOrd="0" presId="urn:microsoft.com/office/officeart/2018/2/layout/IconCircleList"/>
    <dgm:cxn modelId="{1A84D0F2-14E6-4F7F-B4EA-9072C1B5DC4F}" type="presParOf" srcId="{E699B6C3-B6AF-41F8-BFD6-076816C230E6}" destId="{D89A45A1-8DA7-4C4A-85E7-3B6D25C50C91}" srcOrd="2" destOrd="0" presId="urn:microsoft.com/office/officeart/2018/2/layout/IconCircleList"/>
    <dgm:cxn modelId="{7984F14F-7DBA-4688-83A8-F568C3F2F697}" type="presParOf" srcId="{E699B6C3-B6AF-41F8-BFD6-076816C230E6}" destId="{39F45F79-B650-4FBC-89B4-5A399B0A3083}" srcOrd="3" destOrd="0" presId="urn:microsoft.com/office/officeart/2018/2/layout/IconCircleList"/>
    <dgm:cxn modelId="{2DA71BC8-43E6-4902-BFCE-12153F2F4ADD}" type="presParOf" srcId="{9AE7A537-425F-4F4B-976E-58C5080FDE29}" destId="{EA5136BB-869E-4822-B4B1-EC15552D5446}" srcOrd="3" destOrd="0" presId="urn:microsoft.com/office/officeart/2018/2/layout/IconCircleList"/>
    <dgm:cxn modelId="{110F6DE6-02EF-473C-806F-B9336C8DFCD9}" type="presParOf" srcId="{9AE7A537-425F-4F4B-976E-58C5080FDE29}" destId="{FED174C1-B180-43B3-9C54-3D08135405E5}" srcOrd="4" destOrd="0" presId="urn:microsoft.com/office/officeart/2018/2/layout/IconCircleList"/>
    <dgm:cxn modelId="{23D2EE4B-C529-4348-93AC-01C3145A81C7}" type="presParOf" srcId="{FED174C1-B180-43B3-9C54-3D08135405E5}" destId="{24E34B24-AA14-4552-B423-AAE8927DD4A0}" srcOrd="0" destOrd="0" presId="urn:microsoft.com/office/officeart/2018/2/layout/IconCircleList"/>
    <dgm:cxn modelId="{3A15CD43-345F-4B9E-94B2-CFB70391599A}" type="presParOf" srcId="{FED174C1-B180-43B3-9C54-3D08135405E5}" destId="{CAA17ED9-8C0F-4CA1-8015-E109F098F56B}" srcOrd="1" destOrd="0" presId="urn:microsoft.com/office/officeart/2018/2/layout/IconCircleList"/>
    <dgm:cxn modelId="{6F1CC21E-06AA-433A-A275-AE01F1FE1850}" type="presParOf" srcId="{FED174C1-B180-43B3-9C54-3D08135405E5}" destId="{7098B9E0-060B-4A74-B5F3-52443C287418}" srcOrd="2" destOrd="0" presId="urn:microsoft.com/office/officeart/2018/2/layout/IconCircleList"/>
    <dgm:cxn modelId="{3C52D51F-FF93-41AF-9F85-6BA979844CEA}" type="presParOf" srcId="{FED174C1-B180-43B3-9C54-3D08135405E5}" destId="{DA69C0AB-6952-45D6-8DFE-008AA809CBD9}" srcOrd="3" destOrd="0" presId="urn:microsoft.com/office/officeart/2018/2/layout/IconCircleList"/>
    <dgm:cxn modelId="{BD004E16-829F-4791-8BAF-EE9A5C05F6E2}" type="presParOf" srcId="{9AE7A537-425F-4F4B-976E-58C5080FDE29}" destId="{06942E38-1C0D-4BB6-B1E3-A9C899C46E18}" srcOrd="5" destOrd="0" presId="urn:microsoft.com/office/officeart/2018/2/layout/IconCircleList"/>
    <dgm:cxn modelId="{37298303-E906-409F-BB02-8F9C90CF8674}" type="presParOf" srcId="{9AE7A537-425F-4F4B-976E-58C5080FDE29}" destId="{ABF9A224-DCA1-4487-8B79-DB80244F3A75}" srcOrd="6" destOrd="0" presId="urn:microsoft.com/office/officeart/2018/2/layout/IconCircleList"/>
    <dgm:cxn modelId="{77694078-E38A-4645-A072-5959226F2250}" type="presParOf" srcId="{ABF9A224-DCA1-4487-8B79-DB80244F3A75}" destId="{CB12AD37-F94D-4326-922B-88D66D55B37E}" srcOrd="0" destOrd="0" presId="urn:microsoft.com/office/officeart/2018/2/layout/IconCircleList"/>
    <dgm:cxn modelId="{B4CEFE20-F8B7-4D0E-9EA9-AD1CB93FC311}" type="presParOf" srcId="{ABF9A224-DCA1-4487-8B79-DB80244F3A75}" destId="{13E726C9-8B5D-49D3-811B-11C71F9A9323}" srcOrd="1" destOrd="0" presId="urn:microsoft.com/office/officeart/2018/2/layout/IconCircleList"/>
    <dgm:cxn modelId="{F845400D-F96D-4820-AC48-B3DFB81D68D7}" type="presParOf" srcId="{ABF9A224-DCA1-4487-8B79-DB80244F3A75}" destId="{B6E410FA-2BFB-46B1-9161-E8C332872575}" srcOrd="2" destOrd="0" presId="urn:microsoft.com/office/officeart/2018/2/layout/IconCircleList"/>
    <dgm:cxn modelId="{008F36C5-4645-47D1-85C2-5172637E94CC}" type="presParOf" srcId="{ABF9A224-DCA1-4487-8B79-DB80244F3A75}" destId="{2A6B5414-8D0B-47BA-BE10-59744EDB98FF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726258E-155F-4A5F-9F6B-7E7769CA99FA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C7F2A6F-D79C-4CDE-9F44-C7338B89A6F2}">
      <dgm:prSet/>
      <dgm:spPr/>
      <dgm:t>
        <a:bodyPr/>
        <a:lstStyle/>
        <a:p>
          <a:r>
            <a:rPr lang="es-ES" b="1" dirty="0" err="1">
              <a:solidFill>
                <a:schemeClr val="tx1"/>
              </a:solidFill>
            </a:rPr>
            <a:t>Spark</a:t>
          </a:r>
          <a:r>
            <a:rPr lang="es-ES" b="1" dirty="0">
              <a:solidFill>
                <a:schemeClr val="tx1"/>
              </a:solidFill>
            </a:rPr>
            <a:t> Core</a:t>
          </a:r>
          <a:endParaRPr lang="en-US" b="1" dirty="0">
            <a:solidFill>
              <a:schemeClr val="tx1"/>
            </a:solidFill>
          </a:endParaRPr>
        </a:p>
      </dgm:t>
    </dgm:pt>
    <dgm:pt modelId="{C3C486F9-6B3E-4FF1-BBC5-66E163701EE3}" type="parTrans" cxnId="{6D0129E2-F6C8-42E9-BAA1-0CAF9C77A5D9}">
      <dgm:prSet/>
      <dgm:spPr/>
      <dgm:t>
        <a:bodyPr/>
        <a:lstStyle/>
        <a:p>
          <a:endParaRPr lang="en-US"/>
        </a:p>
      </dgm:t>
    </dgm:pt>
    <dgm:pt modelId="{2C5203EC-8103-462A-A32F-E9BF21DCD0C1}" type="sibTrans" cxnId="{6D0129E2-F6C8-42E9-BAA1-0CAF9C77A5D9}">
      <dgm:prSet/>
      <dgm:spPr/>
      <dgm:t>
        <a:bodyPr/>
        <a:lstStyle/>
        <a:p>
          <a:endParaRPr lang="en-US"/>
        </a:p>
      </dgm:t>
    </dgm:pt>
    <dgm:pt modelId="{67B70AA7-5849-48E7-9967-3EB6E18B6BCD}">
      <dgm:prSet/>
      <dgm:spPr/>
      <dgm:t>
        <a:bodyPr/>
        <a:lstStyle/>
        <a:p>
          <a:r>
            <a:rPr lang="es-ES" b="1" dirty="0" err="1">
              <a:solidFill>
                <a:schemeClr val="tx1"/>
              </a:solidFill>
            </a:rPr>
            <a:t>Spark</a:t>
          </a:r>
          <a:r>
            <a:rPr lang="es-ES" b="1" dirty="0">
              <a:solidFill>
                <a:schemeClr val="tx1"/>
              </a:solidFill>
            </a:rPr>
            <a:t> SQL</a:t>
          </a:r>
          <a:endParaRPr lang="en-US" b="1" dirty="0">
            <a:solidFill>
              <a:schemeClr val="tx1"/>
            </a:solidFill>
          </a:endParaRPr>
        </a:p>
      </dgm:t>
    </dgm:pt>
    <dgm:pt modelId="{3F058ECC-ED4F-4B07-A1BD-C05F7194F254}" type="parTrans" cxnId="{DCB88A47-5105-4B14-9C76-513DA492A200}">
      <dgm:prSet/>
      <dgm:spPr/>
      <dgm:t>
        <a:bodyPr/>
        <a:lstStyle/>
        <a:p>
          <a:endParaRPr lang="en-US"/>
        </a:p>
      </dgm:t>
    </dgm:pt>
    <dgm:pt modelId="{FA2856C8-8FA2-4E7D-8231-AF1B919A3D26}" type="sibTrans" cxnId="{DCB88A47-5105-4B14-9C76-513DA492A200}">
      <dgm:prSet/>
      <dgm:spPr/>
      <dgm:t>
        <a:bodyPr/>
        <a:lstStyle/>
        <a:p>
          <a:endParaRPr lang="en-US"/>
        </a:p>
      </dgm:t>
    </dgm:pt>
    <dgm:pt modelId="{4F24ED79-40DC-4A08-962D-9FB7553C22D3}">
      <dgm:prSet/>
      <dgm:spPr/>
      <dgm:t>
        <a:bodyPr/>
        <a:lstStyle/>
        <a:p>
          <a:r>
            <a:rPr lang="es-ES" b="1" dirty="0" err="1">
              <a:solidFill>
                <a:schemeClr val="tx1"/>
              </a:solidFill>
            </a:rPr>
            <a:t>Spark</a:t>
          </a:r>
          <a:r>
            <a:rPr lang="es-ES" b="1" dirty="0">
              <a:solidFill>
                <a:schemeClr val="tx1"/>
              </a:solidFill>
            </a:rPr>
            <a:t> </a:t>
          </a:r>
          <a:r>
            <a:rPr lang="es-ES" b="1" dirty="0" err="1">
              <a:solidFill>
                <a:schemeClr val="tx1"/>
              </a:solidFill>
            </a:rPr>
            <a:t>Streaming</a:t>
          </a:r>
          <a:endParaRPr lang="en-US" b="1" dirty="0">
            <a:solidFill>
              <a:schemeClr val="tx1"/>
            </a:solidFill>
          </a:endParaRPr>
        </a:p>
      </dgm:t>
    </dgm:pt>
    <dgm:pt modelId="{3EDD73F7-143E-4FFB-AB49-116B16BFD1D2}" type="parTrans" cxnId="{2C6FB3F7-EB24-4208-996C-169A2B170604}">
      <dgm:prSet/>
      <dgm:spPr/>
      <dgm:t>
        <a:bodyPr/>
        <a:lstStyle/>
        <a:p>
          <a:endParaRPr lang="en-US"/>
        </a:p>
      </dgm:t>
    </dgm:pt>
    <dgm:pt modelId="{881433ED-FC54-417E-AA0E-BF2D28003BAD}" type="sibTrans" cxnId="{2C6FB3F7-EB24-4208-996C-169A2B170604}">
      <dgm:prSet/>
      <dgm:spPr/>
      <dgm:t>
        <a:bodyPr/>
        <a:lstStyle/>
        <a:p>
          <a:endParaRPr lang="en-US"/>
        </a:p>
      </dgm:t>
    </dgm:pt>
    <dgm:pt modelId="{5B127B68-B5FA-44C7-B88A-F86AEB1BE500}">
      <dgm:prSet/>
      <dgm:spPr/>
      <dgm:t>
        <a:bodyPr/>
        <a:lstStyle/>
        <a:p>
          <a:r>
            <a:rPr lang="es-ES" b="1" dirty="0" err="1">
              <a:solidFill>
                <a:schemeClr val="tx1"/>
              </a:solidFill>
            </a:rPr>
            <a:t>MLlib</a:t>
          </a:r>
          <a:endParaRPr lang="en-US" b="1" dirty="0">
            <a:solidFill>
              <a:schemeClr val="tx1"/>
            </a:solidFill>
          </a:endParaRPr>
        </a:p>
      </dgm:t>
    </dgm:pt>
    <dgm:pt modelId="{601E3AFA-700F-447D-9495-36DFC58B65F9}" type="parTrans" cxnId="{8DB4F90D-F4D5-42E4-80DC-01B4DD865D50}">
      <dgm:prSet/>
      <dgm:spPr/>
      <dgm:t>
        <a:bodyPr/>
        <a:lstStyle/>
        <a:p>
          <a:endParaRPr lang="en-US"/>
        </a:p>
      </dgm:t>
    </dgm:pt>
    <dgm:pt modelId="{27EA5371-F601-4CC9-B6A8-2ED48DD6A5A5}" type="sibTrans" cxnId="{8DB4F90D-F4D5-42E4-80DC-01B4DD865D50}">
      <dgm:prSet/>
      <dgm:spPr/>
      <dgm:t>
        <a:bodyPr/>
        <a:lstStyle/>
        <a:p>
          <a:endParaRPr lang="en-US"/>
        </a:p>
      </dgm:t>
    </dgm:pt>
    <dgm:pt modelId="{7B271A68-98DA-4688-8E2A-AB6EBA52458E}">
      <dgm:prSet/>
      <dgm:spPr/>
      <dgm:t>
        <a:bodyPr/>
        <a:lstStyle/>
        <a:p>
          <a:r>
            <a:rPr lang="es-ES" b="1" dirty="0" err="1">
              <a:solidFill>
                <a:schemeClr val="tx1"/>
              </a:solidFill>
            </a:rPr>
            <a:t>GraphX</a:t>
          </a:r>
          <a:endParaRPr lang="en-US" b="1" dirty="0">
            <a:solidFill>
              <a:schemeClr val="tx1"/>
            </a:solidFill>
          </a:endParaRPr>
        </a:p>
      </dgm:t>
    </dgm:pt>
    <dgm:pt modelId="{426F5B20-96A8-420D-89FB-4B0133BFB444}" type="parTrans" cxnId="{91820B03-558A-4CA5-ABF5-FC8A5C549C35}">
      <dgm:prSet/>
      <dgm:spPr/>
      <dgm:t>
        <a:bodyPr/>
        <a:lstStyle/>
        <a:p>
          <a:endParaRPr lang="en-US"/>
        </a:p>
      </dgm:t>
    </dgm:pt>
    <dgm:pt modelId="{AF701E24-96EB-442C-8685-3FD2B89C7D04}" type="sibTrans" cxnId="{91820B03-558A-4CA5-ABF5-FC8A5C549C35}">
      <dgm:prSet/>
      <dgm:spPr/>
      <dgm:t>
        <a:bodyPr/>
        <a:lstStyle/>
        <a:p>
          <a:endParaRPr lang="en-US"/>
        </a:p>
      </dgm:t>
    </dgm:pt>
    <dgm:pt modelId="{939B3781-490C-48DA-A4E5-10514A963923}" type="pres">
      <dgm:prSet presAssocID="{F726258E-155F-4A5F-9F6B-7E7769CA99FA}" presName="diagram" presStyleCnt="0">
        <dgm:presLayoutVars>
          <dgm:dir/>
          <dgm:resizeHandles val="exact"/>
        </dgm:presLayoutVars>
      </dgm:prSet>
      <dgm:spPr/>
    </dgm:pt>
    <dgm:pt modelId="{6B34F16A-B9B1-47E1-8668-E1F94796762D}" type="pres">
      <dgm:prSet presAssocID="{5C7F2A6F-D79C-4CDE-9F44-C7338B89A6F2}" presName="node" presStyleLbl="node1" presStyleIdx="0" presStyleCnt="5">
        <dgm:presLayoutVars>
          <dgm:bulletEnabled val="1"/>
        </dgm:presLayoutVars>
      </dgm:prSet>
      <dgm:spPr/>
    </dgm:pt>
    <dgm:pt modelId="{D9705792-18A3-4F22-BBBE-8B63943043DE}" type="pres">
      <dgm:prSet presAssocID="{2C5203EC-8103-462A-A32F-E9BF21DCD0C1}" presName="sibTrans" presStyleCnt="0"/>
      <dgm:spPr/>
    </dgm:pt>
    <dgm:pt modelId="{BF8919A8-F3F5-4C9B-AAFE-1A0916F22013}" type="pres">
      <dgm:prSet presAssocID="{67B70AA7-5849-48E7-9967-3EB6E18B6BCD}" presName="node" presStyleLbl="node1" presStyleIdx="1" presStyleCnt="5">
        <dgm:presLayoutVars>
          <dgm:bulletEnabled val="1"/>
        </dgm:presLayoutVars>
      </dgm:prSet>
      <dgm:spPr/>
    </dgm:pt>
    <dgm:pt modelId="{74398F4F-F125-4FC1-9FD4-17301E283454}" type="pres">
      <dgm:prSet presAssocID="{FA2856C8-8FA2-4E7D-8231-AF1B919A3D26}" presName="sibTrans" presStyleCnt="0"/>
      <dgm:spPr/>
    </dgm:pt>
    <dgm:pt modelId="{85C0221C-4B47-4F46-9E97-DB43C2DA7F9B}" type="pres">
      <dgm:prSet presAssocID="{4F24ED79-40DC-4A08-962D-9FB7553C22D3}" presName="node" presStyleLbl="node1" presStyleIdx="2" presStyleCnt="5">
        <dgm:presLayoutVars>
          <dgm:bulletEnabled val="1"/>
        </dgm:presLayoutVars>
      </dgm:prSet>
      <dgm:spPr/>
    </dgm:pt>
    <dgm:pt modelId="{500E11DF-2DE4-4E6C-B864-115AE6389901}" type="pres">
      <dgm:prSet presAssocID="{881433ED-FC54-417E-AA0E-BF2D28003BAD}" presName="sibTrans" presStyleCnt="0"/>
      <dgm:spPr/>
    </dgm:pt>
    <dgm:pt modelId="{E976A129-7B7E-4929-AAC5-B3E4E08363B2}" type="pres">
      <dgm:prSet presAssocID="{5B127B68-B5FA-44C7-B88A-F86AEB1BE500}" presName="node" presStyleLbl="node1" presStyleIdx="3" presStyleCnt="5">
        <dgm:presLayoutVars>
          <dgm:bulletEnabled val="1"/>
        </dgm:presLayoutVars>
      </dgm:prSet>
      <dgm:spPr/>
    </dgm:pt>
    <dgm:pt modelId="{858B6C92-3673-442D-B324-C0AD7BCD7486}" type="pres">
      <dgm:prSet presAssocID="{27EA5371-F601-4CC9-B6A8-2ED48DD6A5A5}" presName="sibTrans" presStyleCnt="0"/>
      <dgm:spPr/>
    </dgm:pt>
    <dgm:pt modelId="{DBC2DB17-4EE8-4376-BF62-CC4441311AE4}" type="pres">
      <dgm:prSet presAssocID="{7B271A68-98DA-4688-8E2A-AB6EBA52458E}" presName="node" presStyleLbl="node1" presStyleIdx="4" presStyleCnt="5">
        <dgm:presLayoutVars>
          <dgm:bulletEnabled val="1"/>
        </dgm:presLayoutVars>
      </dgm:prSet>
      <dgm:spPr/>
    </dgm:pt>
  </dgm:ptLst>
  <dgm:cxnLst>
    <dgm:cxn modelId="{91820B03-558A-4CA5-ABF5-FC8A5C549C35}" srcId="{F726258E-155F-4A5F-9F6B-7E7769CA99FA}" destId="{7B271A68-98DA-4688-8E2A-AB6EBA52458E}" srcOrd="4" destOrd="0" parTransId="{426F5B20-96A8-420D-89FB-4B0133BFB444}" sibTransId="{AF701E24-96EB-442C-8685-3FD2B89C7D04}"/>
    <dgm:cxn modelId="{25274E03-71B6-4B48-8158-AE0E287011A1}" type="presOf" srcId="{7B271A68-98DA-4688-8E2A-AB6EBA52458E}" destId="{DBC2DB17-4EE8-4376-BF62-CC4441311AE4}" srcOrd="0" destOrd="0" presId="urn:microsoft.com/office/officeart/2005/8/layout/default"/>
    <dgm:cxn modelId="{8DB4F90D-F4D5-42E4-80DC-01B4DD865D50}" srcId="{F726258E-155F-4A5F-9F6B-7E7769CA99FA}" destId="{5B127B68-B5FA-44C7-B88A-F86AEB1BE500}" srcOrd="3" destOrd="0" parTransId="{601E3AFA-700F-447D-9495-36DFC58B65F9}" sibTransId="{27EA5371-F601-4CC9-B6A8-2ED48DD6A5A5}"/>
    <dgm:cxn modelId="{71FD9217-DF02-4845-A27A-4F06D378C706}" type="presOf" srcId="{F726258E-155F-4A5F-9F6B-7E7769CA99FA}" destId="{939B3781-490C-48DA-A4E5-10514A963923}" srcOrd="0" destOrd="0" presId="urn:microsoft.com/office/officeart/2005/8/layout/default"/>
    <dgm:cxn modelId="{DCB88A47-5105-4B14-9C76-513DA492A200}" srcId="{F726258E-155F-4A5F-9F6B-7E7769CA99FA}" destId="{67B70AA7-5849-48E7-9967-3EB6E18B6BCD}" srcOrd="1" destOrd="0" parTransId="{3F058ECC-ED4F-4B07-A1BD-C05F7194F254}" sibTransId="{FA2856C8-8FA2-4E7D-8231-AF1B919A3D26}"/>
    <dgm:cxn modelId="{81E4BDC5-2FA4-4618-8810-24349E24B179}" type="presOf" srcId="{4F24ED79-40DC-4A08-962D-9FB7553C22D3}" destId="{85C0221C-4B47-4F46-9E97-DB43C2DA7F9B}" srcOrd="0" destOrd="0" presId="urn:microsoft.com/office/officeart/2005/8/layout/default"/>
    <dgm:cxn modelId="{3F9D72CF-A597-42AC-AB14-15013EBC102C}" type="presOf" srcId="{5C7F2A6F-D79C-4CDE-9F44-C7338B89A6F2}" destId="{6B34F16A-B9B1-47E1-8668-E1F94796762D}" srcOrd="0" destOrd="0" presId="urn:microsoft.com/office/officeart/2005/8/layout/default"/>
    <dgm:cxn modelId="{E4754FD9-2261-4548-A34F-0FE750161F23}" type="presOf" srcId="{67B70AA7-5849-48E7-9967-3EB6E18B6BCD}" destId="{BF8919A8-F3F5-4C9B-AAFE-1A0916F22013}" srcOrd="0" destOrd="0" presId="urn:microsoft.com/office/officeart/2005/8/layout/default"/>
    <dgm:cxn modelId="{BFD6CDD9-0A70-4F25-8697-931D0DC12253}" type="presOf" srcId="{5B127B68-B5FA-44C7-B88A-F86AEB1BE500}" destId="{E976A129-7B7E-4929-AAC5-B3E4E08363B2}" srcOrd="0" destOrd="0" presId="urn:microsoft.com/office/officeart/2005/8/layout/default"/>
    <dgm:cxn modelId="{6D0129E2-F6C8-42E9-BAA1-0CAF9C77A5D9}" srcId="{F726258E-155F-4A5F-9F6B-7E7769CA99FA}" destId="{5C7F2A6F-D79C-4CDE-9F44-C7338B89A6F2}" srcOrd="0" destOrd="0" parTransId="{C3C486F9-6B3E-4FF1-BBC5-66E163701EE3}" sibTransId="{2C5203EC-8103-462A-A32F-E9BF21DCD0C1}"/>
    <dgm:cxn modelId="{2C6FB3F7-EB24-4208-996C-169A2B170604}" srcId="{F726258E-155F-4A5F-9F6B-7E7769CA99FA}" destId="{4F24ED79-40DC-4A08-962D-9FB7553C22D3}" srcOrd="2" destOrd="0" parTransId="{3EDD73F7-143E-4FFB-AB49-116B16BFD1D2}" sibTransId="{881433ED-FC54-417E-AA0E-BF2D28003BAD}"/>
    <dgm:cxn modelId="{736ADF22-24F8-42AD-B8FC-2559CFBA660B}" type="presParOf" srcId="{939B3781-490C-48DA-A4E5-10514A963923}" destId="{6B34F16A-B9B1-47E1-8668-E1F94796762D}" srcOrd="0" destOrd="0" presId="urn:microsoft.com/office/officeart/2005/8/layout/default"/>
    <dgm:cxn modelId="{22C4136E-68BA-4A1D-97C1-AD13A32A27E7}" type="presParOf" srcId="{939B3781-490C-48DA-A4E5-10514A963923}" destId="{D9705792-18A3-4F22-BBBE-8B63943043DE}" srcOrd="1" destOrd="0" presId="urn:microsoft.com/office/officeart/2005/8/layout/default"/>
    <dgm:cxn modelId="{D7C4D5C8-DA4C-4982-B370-5D2AE4B43C3D}" type="presParOf" srcId="{939B3781-490C-48DA-A4E5-10514A963923}" destId="{BF8919A8-F3F5-4C9B-AAFE-1A0916F22013}" srcOrd="2" destOrd="0" presId="urn:microsoft.com/office/officeart/2005/8/layout/default"/>
    <dgm:cxn modelId="{7A4B1ABE-9EAB-4F63-9E77-C76FA18646A8}" type="presParOf" srcId="{939B3781-490C-48DA-A4E5-10514A963923}" destId="{74398F4F-F125-4FC1-9FD4-17301E283454}" srcOrd="3" destOrd="0" presId="urn:microsoft.com/office/officeart/2005/8/layout/default"/>
    <dgm:cxn modelId="{2E504B03-DD4D-419F-AABC-868E3E5A390A}" type="presParOf" srcId="{939B3781-490C-48DA-A4E5-10514A963923}" destId="{85C0221C-4B47-4F46-9E97-DB43C2DA7F9B}" srcOrd="4" destOrd="0" presId="urn:microsoft.com/office/officeart/2005/8/layout/default"/>
    <dgm:cxn modelId="{27721CCE-5524-448C-A4E3-D431B786045C}" type="presParOf" srcId="{939B3781-490C-48DA-A4E5-10514A963923}" destId="{500E11DF-2DE4-4E6C-B864-115AE6389901}" srcOrd="5" destOrd="0" presId="urn:microsoft.com/office/officeart/2005/8/layout/default"/>
    <dgm:cxn modelId="{05F017F4-0BCB-4EFA-B99D-61E929B2709B}" type="presParOf" srcId="{939B3781-490C-48DA-A4E5-10514A963923}" destId="{E976A129-7B7E-4929-AAC5-B3E4E08363B2}" srcOrd="6" destOrd="0" presId="urn:microsoft.com/office/officeart/2005/8/layout/default"/>
    <dgm:cxn modelId="{A4A778D3-ED8D-42EC-9B05-9E8A1AC25803}" type="presParOf" srcId="{939B3781-490C-48DA-A4E5-10514A963923}" destId="{858B6C92-3673-442D-B324-C0AD7BCD7486}" srcOrd="7" destOrd="0" presId="urn:microsoft.com/office/officeart/2005/8/layout/default"/>
    <dgm:cxn modelId="{632B108C-8C1A-4D3B-88A4-DE46C544A515}" type="presParOf" srcId="{939B3781-490C-48DA-A4E5-10514A963923}" destId="{DBC2DB17-4EE8-4376-BF62-CC4441311AE4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28E8C9A-C342-4246-9E24-886129EC0C49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EDADA37-2F6C-45D0-91BF-D5BE3F4D10E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ES" sz="2400" b="1" dirty="0">
              <a:solidFill>
                <a:schemeClr val="tx1"/>
              </a:solidFill>
            </a:rPr>
            <a:t>Opiniones personales</a:t>
          </a:r>
          <a:endParaRPr lang="en-US" sz="2400" b="1" dirty="0">
            <a:solidFill>
              <a:schemeClr val="tx1"/>
            </a:solidFill>
          </a:endParaRPr>
        </a:p>
      </dgm:t>
    </dgm:pt>
    <dgm:pt modelId="{45089CC6-7467-45FA-9352-F77714FD7B1C}" type="parTrans" cxnId="{5A6DF05B-2AA7-4B83-8211-703E8767FF39}">
      <dgm:prSet/>
      <dgm:spPr/>
      <dgm:t>
        <a:bodyPr/>
        <a:lstStyle/>
        <a:p>
          <a:endParaRPr lang="en-US"/>
        </a:p>
      </dgm:t>
    </dgm:pt>
    <dgm:pt modelId="{6DFA5F88-8B19-45D1-AEDA-3BCDA9D48CA5}" type="sibTrans" cxnId="{5A6DF05B-2AA7-4B83-8211-703E8767FF39}">
      <dgm:prSet/>
      <dgm:spPr/>
      <dgm:t>
        <a:bodyPr/>
        <a:lstStyle/>
        <a:p>
          <a:endParaRPr lang="en-US"/>
        </a:p>
      </dgm:t>
    </dgm:pt>
    <dgm:pt modelId="{B37B7D40-E3CE-4751-8DB4-1CE1DCDD59BD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Problemas encontrados</a:t>
          </a:r>
          <a:endParaRPr lang="en-US"/>
        </a:p>
      </dgm:t>
    </dgm:pt>
    <dgm:pt modelId="{F83379E8-237C-4B30-A610-C0741C51475F}" type="parTrans" cxnId="{E3270AAD-579E-4D2A-8194-DE11CC644DA3}">
      <dgm:prSet/>
      <dgm:spPr/>
      <dgm:t>
        <a:bodyPr/>
        <a:lstStyle/>
        <a:p>
          <a:endParaRPr lang="en-US"/>
        </a:p>
      </dgm:t>
    </dgm:pt>
    <dgm:pt modelId="{4DD0E890-94BF-4A2F-8707-9AEA9A15F4B7}" type="sibTrans" cxnId="{E3270AAD-579E-4D2A-8194-DE11CC644DA3}">
      <dgm:prSet/>
      <dgm:spPr/>
      <dgm:t>
        <a:bodyPr/>
        <a:lstStyle/>
        <a:p>
          <a:endParaRPr lang="en-US"/>
        </a:p>
      </dgm:t>
    </dgm:pt>
    <dgm:pt modelId="{31E7FC33-2F08-4716-B7CE-048E0E14BF68}" type="pres">
      <dgm:prSet presAssocID="{828E8C9A-C342-4246-9E24-886129EC0C49}" presName="root" presStyleCnt="0">
        <dgm:presLayoutVars>
          <dgm:dir/>
          <dgm:resizeHandles val="exact"/>
        </dgm:presLayoutVars>
      </dgm:prSet>
      <dgm:spPr/>
    </dgm:pt>
    <dgm:pt modelId="{4ABDFD97-103A-48B2-8FB2-CD102226986E}" type="pres">
      <dgm:prSet presAssocID="{8EDADA37-2F6C-45D0-91BF-D5BE3F4D10E2}" presName="compNode" presStyleCnt="0"/>
      <dgm:spPr/>
    </dgm:pt>
    <dgm:pt modelId="{E1D804EC-F907-4005-B92C-8DF056D35476}" type="pres">
      <dgm:prSet presAssocID="{8EDADA37-2F6C-45D0-91BF-D5BE3F4D10E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ateo"/>
        </a:ext>
      </dgm:extLst>
    </dgm:pt>
    <dgm:pt modelId="{3C1C3A43-9BC1-41CF-8D06-54ED1D7D4314}" type="pres">
      <dgm:prSet presAssocID="{8EDADA37-2F6C-45D0-91BF-D5BE3F4D10E2}" presName="spaceRect" presStyleCnt="0"/>
      <dgm:spPr/>
    </dgm:pt>
    <dgm:pt modelId="{773F081C-E67D-40B2-82E4-C88AD27E12EF}" type="pres">
      <dgm:prSet presAssocID="{8EDADA37-2F6C-45D0-91BF-D5BE3F4D10E2}" presName="textRect" presStyleLbl="revTx" presStyleIdx="0" presStyleCnt="2">
        <dgm:presLayoutVars>
          <dgm:chMax val="1"/>
          <dgm:chPref val="1"/>
        </dgm:presLayoutVars>
      </dgm:prSet>
      <dgm:spPr/>
    </dgm:pt>
    <dgm:pt modelId="{787830E7-1AE3-4137-A8F9-DD2ACCF95732}" type="pres">
      <dgm:prSet presAssocID="{6DFA5F88-8B19-45D1-AEDA-3BCDA9D48CA5}" presName="sibTrans" presStyleCnt="0"/>
      <dgm:spPr/>
    </dgm:pt>
    <dgm:pt modelId="{FFDECD30-8400-4F8A-97C2-4C1FB6838483}" type="pres">
      <dgm:prSet presAssocID="{B37B7D40-E3CE-4751-8DB4-1CE1DCDD59BD}" presName="compNode" presStyleCnt="0"/>
      <dgm:spPr/>
    </dgm:pt>
    <dgm:pt modelId="{B1E53BF9-1A2D-4CF0-A615-DB18ADA643A2}" type="pres">
      <dgm:prSet presAssocID="{B37B7D40-E3CE-4751-8DB4-1CE1DCDD59B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dvertencia"/>
        </a:ext>
      </dgm:extLst>
    </dgm:pt>
    <dgm:pt modelId="{4528144B-DCD7-4FAB-9ECE-6D2909A6B8C7}" type="pres">
      <dgm:prSet presAssocID="{B37B7D40-E3CE-4751-8DB4-1CE1DCDD59BD}" presName="spaceRect" presStyleCnt="0"/>
      <dgm:spPr/>
    </dgm:pt>
    <dgm:pt modelId="{027636BE-99B8-46C2-8975-AE8441276A61}" type="pres">
      <dgm:prSet presAssocID="{B37B7D40-E3CE-4751-8DB4-1CE1DCDD59BD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9E75F10A-C85D-4BB9-9DBD-A359802E3F93}" type="presOf" srcId="{8EDADA37-2F6C-45D0-91BF-D5BE3F4D10E2}" destId="{773F081C-E67D-40B2-82E4-C88AD27E12EF}" srcOrd="0" destOrd="0" presId="urn:microsoft.com/office/officeart/2018/2/layout/IconLabelList"/>
    <dgm:cxn modelId="{5A6DF05B-2AA7-4B83-8211-703E8767FF39}" srcId="{828E8C9A-C342-4246-9E24-886129EC0C49}" destId="{8EDADA37-2F6C-45D0-91BF-D5BE3F4D10E2}" srcOrd="0" destOrd="0" parTransId="{45089CC6-7467-45FA-9352-F77714FD7B1C}" sibTransId="{6DFA5F88-8B19-45D1-AEDA-3BCDA9D48CA5}"/>
    <dgm:cxn modelId="{21265CA2-80A8-4815-8C50-93FF50470B87}" type="presOf" srcId="{B37B7D40-E3CE-4751-8DB4-1CE1DCDD59BD}" destId="{027636BE-99B8-46C2-8975-AE8441276A61}" srcOrd="0" destOrd="0" presId="urn:microsoft.com/office/officeart/2018/2/layout/IconLabelList"/>
    <dgm:cxn modelId="{E3270AAD-579E-4D2A-8194-DE11CC644DA3}" srcId="{828E8C9A-C342-4246-9E24-886129EC0C49}" destId="{B37B7D40-E3CE-4751-8DB4-1CE1DCDD59BD}" srcOrd="1" destOrd="0" parTransId="{F83379E8-237C-4B30-A610-C0741C51475F}" sibTransId="{4DD0E890-94BF-4A2F-8707-9AEA9A15F4B7}"/>
    <dgm:cxn modelId="{E21CD2FB-349A-4849-BAE2-913E08BE6E93}" type="presOf" srcId="{828E8C9A-C342-4246-9E24-886129EC0C49}" destId="{31E7FC33-2F08-4716-B7CE-048E0E14BF68}" srcOrd="0" destOrd="0" presId="urn:microsoft.com/office/officeart/2018/2/layout/IconLabelList"/>
    <dgm:cxn modelId="{2F7DEBD5-FCE0-472D-B292-D355C8C1121D}" type="presParOf" srcId="{31E7FC33-2F08-4716-B7CE-048E0E14BF68}" destId="{4ABDFD97-103A-48B2-8FB2-CD102226986E}" srcOrd="0" destOrd="0" presId="urn:microsoft.com/office/officeart/2018/2/layout/IconLabelList"/>
    <dgm:cxn modelId="{ECFC3BC2-132D-45D7-9A58-8010AE404AB8}" type="presParOf" srcId="{4ABDFD97-103A-48B2-8FB2-CD102226986E}" destId="{E1D804EC-F907-4005-B92C-8DF056D35476}" srcOrd="0" destOrd="0" presId="urn:microsoft.com/office/officeart/2018/2/layout/IconLabelList"/>
    <dgm:cxn modelId="{266B51F5-B5D8-43ED-B951-64EC4990E0EF}" type="presParOf" srcId="{4ABDFD97-103A-48B2-8FB2-CD102226986E}" destId="{3C1C3A43-9BC1-41CF-8D06-54ED1D7D4314}" srcOrd="1" destOrd="0" presId="urn:microsoft.com/office/officeart/2018/2/layout/IconLabelList"/>
    <dgm:cxn modelId="{42F7A395-653F-4E5F-8A00-06C75CA7EA10}" type="presParOf" srcId="{4ABDFD97-103A-48B2-8FB2-CD102226986E}" destId="{773F081C-E67D-40B2-82E4-C88AD27E12EF}" srcOrd="2" destOrd="0" presId="urn:microsoft.com/office/officeart/2018/2/layout/IconLabelList"/>
    <dgm:cxn modelId="{9861CE16-FA63-4643-B39B-8CCCC0932FAA}" type="presParOf" srcId="{31E7FC33-2F08-4716-B7CE-048E0E14BF68}" destId="{787830E7-1AE3-4137-A8F9-DD2ACCF95732}" srcOrd="1" destOrd="0" presId="urn:microsoft.com/office/officeart/2018/2/layout/IconLabelList"/>
    <dgm:cxn modelId="{C19DE4D5-A395-4A04-A579-AB588DCCA73E}" type="presParOf" srcId="{31E7FC33-2F08-4716-B7CE-048E0E14BF68}" destId="{FFDECD30-8400-4F8A-97C2-4C1FB6838483}" srcOrd="2" destOrd="0" presId="urn:microsoft.com/office/officeart/2018/2/layout/IconLabelList"/>
    <dgm:cxn modelId="{7B85BF4B-826C-4AEA-B935-2BFAE6956E9A}" type="presParOf" srcId="{FFDECD30-8400-4F8A-97C2-4C1FB6838483}" destId="{B1E53BF9-1A2D-4CF0-A615-DB18ADA643A2}" srcOrd="0" destOrd="0" presId="urn:microsoft.com/office/officeart/2018/2/layout/IconLabelList"/>
    <dgm:cxn modelId="{F66ACC32-9ADD-4C19-B612-7D6E21159378}" type="presParOf" srcId="{FFDECD30-8400-4F8A-97C2-4C1FB6838483}" destId="{4528144B-DCD7-4FAB-9ECE-6D2909A6B8C7}" srcOrd="1" destOrd="0" presId="urn:microsoft.com/office/officeart/2018/2/layout/IconLabelList"/>
    <dgm:cxn modelId="{05FF4D80-68D1-4BE7-82A1-E82EE067396E}" type="presParOf" srcId="{FFDECD30-8400-4F8A-97C2-4C1FB6838483}" destId="{027636BE-99B8-46C2-8975-AE8441276A6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28E8C9A-C342-4246-9E24-886129EC0C49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EDADA37-2F6C-45D0-91BF-D5BE3F4D10E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ES" sz="2400" b="0" dirty="0"/>
            <a:t>Opiniones personales</a:t>
          </a:r>
          <a:endParaRPr lang="en-US" sz="2400" b="0" dirty="0"/>
        </a:p>
      </dgm:t>
    </dgm:pt>
    <dgm:pt modelId="{45089CC6-7467-45FA-9352-F77714FD7B1C}" type="parTrans" cxnId="{5A6DF05B-2AA7-4B83-8211-703E8767FF39}">
      <dgm:prSet/>
      <dgm:spPr/>
      <dgm:t>
        <a:bodyPr/>
        <a:lstStyle/>
        <a:p>
          <a:endParaRPr lang="en-US"/>
        </a:p>
      </dgm:t>
    </dgm:pt>
    <dgm:pt modelId="{6DFA5F88-8B19-45D1-AEDA-3BCDA9D48CA5}" type="sibTrans" cxnId="{5A6DF05B-2AA7-4B83-8211-703E8767FF39}">
      <dgm:prSet/>
      <dgm:spPr/>
      <dgm:t>
        <a:bodyPr/>
        <a:lstStyle/>
        <a:p>
          <a:endParaRPr lang="en-US"/>
        </a:p>
      </dgm:t>
    </dgm:pt>
    <dgm:pt modelId="{B37B7D40-E3CE-4751-8DB4-1CE1DCDD59BD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b="1" dirty="0"/>
            <a:t>Problemas encontrados</a:t>
          </a:r>
          <a:endParaRPr lang="en-US" b="1" dirty="0"/>
        </a:p>
      </dgm:t>
    </dgm:pt>
    <dgm:pt modelId="{F83379E8-237C-4B30-A610-C0741C51475F}" type="parTrans" cxnId="{E3270AAD-579E-4D2A-8194-DE11CC644DA3}">
      <dgm:prSet/>
      <dgm:spPr/>
      <dgm:t>
        <a:bodyPr/>
        <a:lstStyle/>
        <a:p>
          <a:endParaRPr lang="en-US"/>
        </a:p>
      </dgm:t>
    </dgm:pt>
    <dgm:pt modelId="{4DD0E890-94BF-4A2F-8707-9AEA9A15F4B7}" type="sibTrans" cxnId="{E3270AAD-579E-4D2A-8194-DE11CC644DA3}">
      <dgm:prSet/>
      <dgm:spPr/>
      <dgm:t>
        <a:bodyPr/>
        <a:lstStyle/>
        <a:p>
          <a:endParaRPr lang="en-US"/>
        </a:p>
      </dgm:t>
    </dgm:pt>
    <dgm:pt modelId="{31E7FC33-2F08-4716-B7CE-048E0E14BF68}" type="pres">
      <dgm:prSet presAssocID="{828E8C9A-C342-4246-9E24-886129EC0C49}" presName="root" presStyleCnt="0">
        <dgm:presLayoutVars>
          <dgm:dir/>
          <dgm:resizeHandles val="exact"/>
        </dgm:presLayoutVars>
      </dgm:prSet>
      <dgm:spPr/>
    </dgm:pt>
    <dgm:pt modelId="{4ABDFD97-103A-48B2-8FB2-CD102226986E}" type="pres">
      <dgm:prSet presAssocID="{8EDADA37-2F6C-45D0-91BF-D5BE3F4D10E2}" presName="compNode" presStyleCnt="0"/>
      <dgm:spPr/>
    </dgm:pt>
    <dgm:pt modelId="{E1D804EC-F907-4005-B92C-8DF056D35476}" type="pres">
      <dgm:prSet presAssocID="{8EDADA37-2F6C-45D0-91BF-D5BE3F4D10E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ateo"/>
        </a:ext>
      </dgm:extLst>
    </dgm:pt>
    <dgm:pt modelId="{3C1C3A43-9BC1-41CF-8D06-54ED1D7D4314}" type="pres">
      <dgm:prSet presAssocID="{8EDADA37-2F6C-45D0-91BF-D5BE3F4D10E2}" presName="spaceRect" presStyleCnt="0"/>
      <dgm:spPr/>
    </dgm:pt>
    <dgm:pt modelId="{773F081C-E67D-40B2-82E4-C88AD27E12EF}" type="pres">
      <dgm:prSet presAssocID="{8EDADA37-2F6C-45D0-91BF-D5BE3F4D10E2}" presName="textRect" presStyleLbl="revTx" presStyleIdx="0" presStyleCnt="2">
        <dgm:presLayoutVars>
          <dgm:chMax val="1"/>
          <dgm:chPref val="1"/>
        </dgm:presLayoutVars>
      </dgm:prSet>
      <dgm:spPr/>
    </dgm:pt>
    <dgm:pt modelId="{787830E7-1AE3-4137-A8F9-DD2ACCF95732}" type="pres">
      <dgm:prSet presAssocID="{6DFA5F88-8B19-45D1-AEDA-3BCDA9D48CA5}" presName="sibTrans" presStyleCnt="0"/>
      <dgm:spPr/>
    </dgm:pt>
    <dgm:pt modelId="{FFDECD30-8400-4F8A-97C2-4C1FB6838483}" type="pres">
      <dgm:prSet presAssocID="{B37B7D40-E3CE-4751-8DB4-1CE1DCDD59BD}" presName="compNode" presStyleCnt="0"/>
      <dgm:spPr/>
    </dgm:pt>
    <dgm:pt modelId="{B1E53BF9-1A2D-4CF0-A615-DB18ADA643A2}" type="pres">
      <dgm:prSet presAssocID="{B37B7D40-E3CE-4751-8DB4-1CE1DCDD59B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dvertencia"/>
        </a:ext>
      </dgm:extLst>
    </dgm:pt>
    <dgm:pt modelId="{4528144B-DCD7-4FAB-9ECE-6D2909A6B8C7}" type="pres">
      <dgm:prSet presAssocID="{B37B7D40-E3CE-4751-8DB4-1CE1DCDD59BD}" presName="spaceRect" presStyleCnt="0"/>
      <dgm:spPr/>
    </dgm:pt>
    <dgm:pt modelId="{027636BE-99B8-46C2-8975-AE8441276A61}" type="pres">
      <dgm:prSet presAssocID="{B37B7D40-E3CE-4751-8DB4-1CE1DCDD59BD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9E75F10A-C85D-4BB9-9DBD-A359802E3F93}" type="presOf" srcId="{8EDADA37-2F6C-45D0-91BF-D5BE3F4D10E2}" destId="{773F081C-E67D-40B2-82E4-C88AD27E12EF}" srcOrd="0" destOrd="0" presId="urn:microsoft.com/office/officeart/2018/2/layout/IconLabelList"/>
    <dgm:cxn modelId="{5A6DF05B-2AA7-4B83-8211-703E8767FF39}" srcId="{828E8C9A-C342-4246-9E24-886129EC0C49}" destId="{8EDADA37-2F6C-45D0-91BF-D5BE3F4D10E2}" srcOrd="0" destOrd="0" parTransId="{45089CC6-7467-45FA-9352-F77714FD7B1C}" sibTransId="{6DFA5F88-8B19-45D1-AEDA-3BCDA9D48CA5}"/>
    <dgm:cxn modelId="{21265CA2-80A8-4815-8C50-93FF50470B87}" type="presOf" srcId="{B37B7D40-E3CE-4751-8DB4-1CE1DCDD59BD}" destId="{027636BE-99B8-46C2-8975-AE8441276A61}" srcOrd="0" destOrd="0" presId="urn:microsoft.com/office/officeart/2018/2/layout/IconLabelList"/>
    <dgm:cxn modelId="{E3270AAD-579E-4D2A-8194-DE11CC644DA3}" srcId="{828E8C9A-C342-4246-9E24-886129EC0C49}" destId="{B37B7D40-E3CE-4751-8DB4-1CE1DCDD59BD}" srcOrd="1" destOrd="0" parTransId="{F83379E8-237C-4B30-A610-C0741C51475F}" sibTransId="{4DD0E890-94BF-4A2F-8707-9AEA9A15F4B7}"/>
    <dgm:cxn modelId="{E21CD2FB-349A-4849-BAE2-913E08BE6E93}" type="presOf" srcId="{828E8C9A-C342-4246-9E24-886129EC0C49}" destId="{31E7FC33-2F08-4716-B7CE-048E0E14BF68}" srcOrd="0" destOrd="0" presId="urn:microsoft.com/office/officeart/2018/2/layout/IconLabelList"/>
    <dgm:cxn modelId="{2F7DEBD5-FCE0-472D-B292-D355C8C1121D}" type="presParOf" srcId="{31E7FC33-2F08-4716-B7CE-048E0E14BF68}" destId="{4ABDFD97-103A-48B2-8FB2-CD102226986E}" srcOrd="0" destOrd="0" presId="urn:microsoft.com/office/officeart/2018/2/layout/IconLabelList"/>
    <dgm:cxn modelId="{ECFC3BC2-132D-45D7-9A58-8010AE404AB8}" type="presParOf" srcId="{4ABDFD97-103A-48B2-8FB2-CD102226986E}" destId="{E1D804EC-F907-4005-B92C-8DF056D35476}" srcOrd="0" destOrd="0" presId="urn:microsoft.com/office/officeart/2018/2/layout/IconLabelList"/>
    <dgm:cxn modelId="{266B51F5-B5D8-43ED-B951-64EC4990E0EF}" type="presParOf" srcId="{4ABDFD97-103A-48B2-8FB2-CD102226986E}" destId="{3C1C3A43-9BC1-41CF-8D06-54ED1D7D4314}" srcOrd="1" destOrd="0" presId="urn:microsoft.com/office/officeart/2018/2/layout/IconLabelList"/>
    <dgm:cxn modelId="{42F7A395-653F-4E5F-8A00-06C75CA7EA10}" type="presParOf" srcId="{4ABDFD97-103A-48B2-8FB2-CD102226986E}" destId="{773F081C-E67D-40B2-82E4-C88AD27E12EF}" srcOrd="2" destOrd="0" presId="urn:microsoft.com/office/officeart/2018/2/layout/IconLabelList"/>
    <dgm:cxn modelId="{9861CE16-FA63-4643-B39B-8CCCC0932FAA}" type="presParOf" srcId="{31E7FC33-2F08-4716-B7CE-048E0E14BF68}" destId="{787830E7-1AE3-4137-A8F9-DD2ACCF95732}" srcOrd="1" destOrd="0" presId="urn:microsoft.com/office/officeart/2018/2/layout/IconLabelList"/>
    <dgm:cxn modelId="{C19DE4D5-A395-4A04-A579-AB588DCCA73E}" type="presParOf" srcId="{31E7FC33-2F08-4716-B7CE-048E0E14BF68}" destId="{FFDECD30-8400-4F8A-97C2-4C1FB6838483}" srcOrd="2" destOrd="0" presId="urn:microsoft.com/office/officeart/2018/2/layout/IconLabelList"/>
    <dgm:cxn modelId="{7B85BF4B-826C-4AEA-B935-2BFAE6956E9A}" type="presParOf" srcId="{FFDECD30-8400-4F8A-97C2-4C1FB6838483}" destId="{B1E53BF9-1A2D-4CF0-A615-DB18ADA643A2}" srcOrd="0" destOrd="0" presId="urn:microsoft.com/office/officeart/2018/2/layout/IconLabelList"/>
    <dgm:cxn modelId="{F66ACC32-9ADD-4C19-B612-7D6E21159378}" type="presParOf" srcId="{FFDECD30-8400-4F8A-97C2-4C1FB6838483}" destId="{4528144B-DCD7-4FAB-9ECE-6D2909A6B8C7}" srcOrd="1" destOrd="0" presId="urn:microsoft.com/office/officeart/2018/2/layout/IconLabelList"/>
    <dgm:cxn modelId="{05FF4D80-68D1-4BE7-82A1-E82EE067396E}" type="presParOf" srcId="{FFDECD30-8400-4F8A-97C2-4C1FB6838483}" destId="{027636BE-99B8-46C2-8975-AE8441276A6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53A5C4-596D-4842-84B6-5D98DAA9EE1D}">
      <dsp:nvSpPr>
        <dsp:cNvPr id="0" name=""/>
        <dsp:cNvSpPr/>
      </dsp:nvSpPr>
      <dsp:spPr>
        <a:xfrm>
          <a:off x="138073" y="175267"/>
          <a:ext cx="1297586" cy="129758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0BC3C8-5B0D-4B7F-9B56-47FFE69927B6}">
      <dsp:nvSpPr>
        <dsp:cNvPr id="0" name=""/>
        <dsp:cNvSpPr/>
      </dsp:nvSpPr>
      <dsp:spPr>
        <a:xfrm>
          <a:off x="410566" y="447760"/>
          <a:ext cx="752600" cy="7526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E64371-CAB5-4531-90D7-50D56402876F}">
      <dsp:nvSpPr>
        <dsp:cNvPr id="0" name=""/>
        <dsp:cNvSpPr/>
      </dsp:nvSpPr>
      <dsp:spPr>
        <a:xfrm>
          <a:off x="1713713" y="175267"/>
          <a:ext cx="3058596" cy="12975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b="1" kern="1200" dirty="0"/>
            <a:t>Fundación Apache</a:t>
          </a:r>
          <a:endParaRPr lang="en-US" sz="2400" b="1" kern="1200" dirty="0"/>
        </a:p>
      </dsp:txBody>
      <dsp:txXfrm>
        <a:off x="1713713" y="175267"/>
        <a:ext cx="3058596" cy="1297586"/>
      </dsp:txXfrm>
    </dsp:sp>
    <dsp:sp modelId="{01C1917B-12EF-4D00-AB99-DD276E14B19D}">
      <dsp:nvSpPr>
        <dsp:cNvPr id="0" name=""/>
        <dsp:cNvSpPr/>
      </dsp:nvSpPr>
      <dsp:spPr>
        <a:xfrm>
          <a:off x="5305247" y="175267"/>
          <a:ext cx="1297586" cy="129758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6FA0A5-8CED-4139-B658-865695F818D1}">
      <dsp:nvSpPr>
        <dsp:cNvPr id="0" name=""/>
        <dsp:cNvSpPr/>
      </dsp:nvSpPr>
      <dsp:spPr>
        <a:xfrm>
          <a:off x="5577740" y="447760"/>
          <a:ext cx="752600" cy="7526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F45F79-B650-4FBC-89B4-5A399B0A3083}">
      <dsp:nvSpPr>
        <dsp:cNvPr id="0" name=""/>
        <dsp:cNvSpPr/>
      </dsp:nvSpPr>
      <dsp:spPr>
        <a:xfrm>
          <a:off x="6880887" y="175267"/>
          <a:ext cx="3058596" cy="12975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b="1" kern="1200" dirty="0"/>
            <a:t>Python</a:t>
          </a:r>
          <a:endParaRPr lang="en-US" sz="2400" b="1" kern="1200" dirty="0"/>
        </a:p>
      </dsp:txBody>
      <dsp:txXfrm>
        <a:off x="6880887" y="175267"/>
        <a:ext cx="3058596" cy="1297586"/>
      </dsp:txXfrm>
    </dsp:sp>
    <dsp:sp modelId="{24E34B24-AA14-4552-B423-AAE8927DD4A0}">
      <dsp:nvSpPr>
        <dsp:cNvPr id="0" name=""/>
        <dsp:cNvSpPr/>
      </dsp:nvSpPr>
      <dsp:spPr>
        <a:xfrm>
          <a:off x="138073" y="2076191"/>
          <a:ext cx="1297586" cy="129758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A17ED9-8C0F-4CA1-8015-E109F098F56B}">
      <dsp:nvSpPr>
        <dsp:cNvPr id="0" name=""/>
        <dsp:cNvSpPr/>
      </dsp:nvSpPr>
      <dsp:spPr>
        <a:xfrm>
          <a:off x="410566" y="2348684"/>
          <a:ext cx="752600" cy="7526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69C0AB-6952-45D6-8DFE-008AA809CBD9}">
      <dsp:nvSpPr>
        <dsp:cNvPr id="0" name=""/>
        <dsp:cNvSpPr/>
      </dsp:nvSpPr>
      <dsp:spPr>
        <a:xfrm>
          <a:off x="1713713" y="2076191"/>
          <a:ext cx="3058596" cy="12975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b="1" kern="1200" dirty="0"/>
            <a:t>Diversos módulos</a:t>
          </a:r>
          <a:endParaRPr lang="en-US" sz="2400" b="1" kern="1200" dirty="0"/>
        </a:p>
      </dsp:txBody>
      <dsp:txXfrm>
        <a:off x="1713713" y="2076191"/>
        <a:ext cx="3058596" cy="1297586"/>
      </dsp:txXfrm>
    </dsp:sp>
    <dsp:sp modelId="{CB12AD37-F94D-4326-922B-88D66D55B37E}">
      <dsp:nvSpPr>
        <dsp:cNvPr id="0" name=""/>
        <dsp:cNvSpPr/>
      </dsp:nvSpPr>
      <dsp:spPr>
        <a:xfrm>
          <a:off x="5305247" y="2076191"/>
          <a:ext cx="1297586" cy="129758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E726C9-8B5D-49D3-811B-11C71F9A9323}">
      <dsp:nvSpPr>
        <dsp:cNvPr id="0" name=""/>
        <dsp:cNvSpPr/>
      </dsp:nvSpPr>
      <dsp:spPr>
        <a:xfrm>
          <a:off x="5577740" y="2348684"/>
          <a:ext cx="752600" cy="7526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6B5414-8D0B-47BA-BE10-59744EDB98FF}">
      <dsp:nvSpPr>
        <dsp:cNvPr id="0" name=""/>
        <dsp:cNvSpPr/>
      </dsp:nvSpPr>
      <dsp:spPr>
        <a:xfrm>
          <a:off x="6880887" y="2076191"/>
          <a:ext cx="3058596" cy="12975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b="1" kern="1200" dirty="0"/>
            <a:t>Curiosidad</a:t>
          </a:r>
          <a:endParaRPr lang="en-US" sz="2400" b="1" kern="1200" dirty="0"/>
        </a:p>
      </dsp:txBody>
      <dsp:txXfrm>
        <a:off x="6880887" y="2076191"/>
        <a:ext cx="3058596" cy="12975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34F16A-B9B1-47E1-8668-E1F94796762D}">
      <dsp:nvSpPr>
        <dsp:cNvPr id="0" name=""/>
        <dsp:cNvSpPr/>
      </dsp:nvSpPr>
      <dsp:spPr>
        <a:xfrm>
          <a:off x="31737" y="1607"/>
          <a:ext cx="3153956" cy="18923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400" b="1" kern="1200" dirty="0" err="1">
              <a:solidFill>
                <a:schemeClr val="tx1"/>
              </a:solidFill>
            </a:rPr>
            <a:t>Spark</a:t>
          </a:r>
          <a:r>
            <a:rPr lang="es-ES" sz="4400" b="1" kern="1200" dirty="0">
              <a:solidFill>
                <a:schemeClr val="tx1"/>
              </a:solidFill>
            </a:rPr>
            <a:t> Core</a:t>
          </a:r>
          <a:endParaRPr lang="en-US" sz="4400" b="1" kern="1200" dirty="0">
            <a:solidFill>
              <a:schemeClr val="tx1"/>
            </a:solidFill>
          </a:endParaRPr>
        </a:p>
      </dsp:txBody>
      <dsp:txXfrm>
        <a:off x="31737" y="1607"/>
        <a:ext cx="3153956" cy="1892374"/>
      </dsp:txXfrm>
    </dsp:sp>
    <dsp:sp modelId="{BF8919A8-F3F5-4C9B-AAFE-1A0916F22013}">
      <dsp:nvSpPr>
        <dsp:cNvPr id="0" name=""/>
        <dsp:cNvSpPr/>
      </dsp:nvSpPr>
      <dsp:spPr>
        <a:xfrm>
          <a:off x="3501090" y="1607"/>
          <a:ext cx="3153956" cy="18923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400" b="1" kern="1200" dirty="0" err="1">
              <a:solidFill>
                <a:schemeClr val="tx1"/>
              </a:solidFill>
            </a:rPr>
            <a:t>Spark</a:t>
          </a:r>
          <a:r>
            <a:rPr lang="es-ES" sz="4400" b="1" kern="1200" dirty="0">
              <a:solidFill>
                <a:schemeClr val="tx1"/>
              </a:solidFill>
            </a:rPr>
            <a:t> SQL</a:t>
          </a:r>
          <a:endParaRPr lang="en-US" sz="4400" b="1" kern="1200" dirty="0">
            <a:solidFill>
              <a:schemeClr val="tx1"/>
            </a:solidFill>
          </a:endParaRPr>
        </a:p>
      </dsp:txBody>
      <dsp:txXfrm>
        <a:off x="3501090" y="1607"/>
        <a:ext cx="3153956" cy="1892374"/>
      </dsp:txXfrm>
    </dsp:sp>
    <dsp:sp modelId="{85C0221C-4B47-4F46-9E97-DB43C2DA7F9B}">
      <dsp:nvSpPr>
        <dsp:cNvPr id="0" name=""/>
        <dsp:cNvSpPr/>
      </dsp:nvSpPr>
      <dsp:spPr>
        <a:xfrm>
          <a:off x="6970443" y="1607"/>
          <a:ext cx="3153956" cy="18923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400" b="1" kern="1200" dirty="0" err="1">
              <a:solidFill>
                <a:schemeClr val="tx1"/>
              </a:solidFill>
            </a:rPr>
            <a:t>Spark</a:t>
          </a:r>
          <a:r>
            <a:rPr lang="es-ES" sz="4400" b="1" kern="1200" dirty="0">
              <a:solidFill>
                <a:schemeClr val="tx1"/>
              </a:solidFill>
            </a:rPr>
            <a:t> </a:t>
          </a:r>
          <a:r>
            <a:rPr lang="es-ES" sz="4400" b="1" kern="1200" dirty="0" err="1">
              <a:solidFill>
                <a:schemeClr val="tx1"/>
              </a:solidFill>
            </a:rPr>
            <a:t>Streaming</a:t>
          </a:r>
          <a:endParaRPr lang="en-US" sz="4400" b="1" kern="1200" dirty="0">
            <a:solidFill>
              <a:schemeClr val="tx1"/>
            </a:solidFill>
          </a:endParaRPr>
        </a:p>
      </dsp:txBody>
      <dsp:txXfrm>
        <a:off x="6970443" y="1607"/>
        <a:ext cx="3153956" cy="1892374"/>
      </dsp:txXfrm>
    </dsp:sp>
    <dsp:sp modelId="{E976A129-7B7E-4929-AAC5-B3E4E08363B2}">
      <dsp:nvSpPr>
        <dsp:cNvPr id="0" name=""/>
        <dsp:cNvSpPr/>
      </dsp:nvSpPr>
      <dsp:spPr>
        <a:xfrm>
          <a:off x="1766414" y="2209377"/>
          <a:ext cx="3153956" cy="18923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400" b="1" kern="1200" dirty="0" err="1">
              <a:solidFill>
                <a:schemeClr val="tx1"/>
              </a:solidFill>
            </a:rPr>
            <a:t>MLlib</a:t>
          </a:r>
          <a:endParaRPr lang="en-US" sz="4400" b="1" kern="1200" dirty="0">
            <a:solidFill>
              <a:schemeClr val="tx1"/>
            </a:solidFill>
          </a:endParaRPr>
        </a:p>
      </dsp:txBody>
      <dsp:txXfrm>
        <a:off x="1766414" y="2209377"/>
        <a:ext cx="3153956" cy="1892374"/>
      </dsp:txXfrm>
    </dsp:sp>
    <dsp:sp modelId="{DBC2DB17-4EE8-4376-BF62-CC4441311AE4}">
      <dsp:nvSpPr>
        <dsp:cNvPr id="0" name=""/>
        <dsp:cNvSpPr/>
      </dsp:nvSpPr>
      <dsp:spPr>
        <a:xfrm>
          <a:off x="5235766" y="2209377"/>
          <a:ext cx="3153956" cy="18923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400" b="1" kern="1200" dirty="0" err="1">
              <a:solidFill>
                <a:schemeClr val="tx1"/>
              </a:solidFill>
            </a:rPr>
            <a:t>GraphX</a:t>
          </a:r>
          <a:endParaRPr lang="en-US" sz="4400" b="1" kern="1200" dirty="0">
            <a:solidFill>
              <a:schemeClr val="tx1"/>
            </a:solidFill>
          </a:endParaRPr>
        </a:p>
      </dsp:txBody>
      <dsp:txXfrm>
        <a:off x="5235766" y="2209377"/>
        <a:ext cx="3153956" cy="189237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D804EC-F907-4005-B92C-8DF056D35476}">
      <dsp:nvSpPr>
        <dsp:cNvPr id="0" name=""/>
        <dsp:cNvSpPr/>
      </dsp:nvSpPr>
      <dsp:spPr>
        <a:xfrm>
          <a:off x="744772" y="536336"/>
          <a:ext cx="1128937" cy="11289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3F081C-E67D-40B2-82E4-C88AD27E12EF}">
      <dsp:nvSpPr>
        <dsp:cNvPr id="0" name=""/>
        <dsp:cNvSpPr/>
      </dsp:nvSpPr>
      <dsp:spPr>
        <a:xfrm>
          <a:off x="54865" y="1995666"/>
          <a:ext cx="2508750" cy="74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b="1" kern="1200" dirty="0">
              <a:solidFill>
                <a:schemeClr val="tx1"/>
              </a:solidFill>
            </a:rPr>
            <a:t>Opiniones personales</a:t>
          </a:r>
          <a:endParaRPr lang="en-US" sz="2400" b="1" kern="1200" dirty="0">
            <a:solidFill>
              <a:schemeClr val="tx1"/>
            </a:solidFill>
          </a:endParaRPr>
        </a:p>
      </dsp:txBody>
      <dsp:txXfrm>
        <a:off x="54865" y="1995666"/>
        <a:ext cx="2508750" cy="742500"/>
      </dsp:txXfrm>
    </dsp:sp>
    <dsp:sp modelId="{B1E53BF9-1A2D-4CF0-A615-DB18ADA643A2}">
      <dsp:nvSpPr>
        <dsp:cNvPr id="0" name=""/>
        <dsp:cNvSpPr/>
      </dsp:nvSpPr>
      <dsp:spPr>
        <a:xfrm>
          <a:off x="3692553" y="536336"/>
          <a:ext cx="1128937" cy="11289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7636BE-99B8-46C2-8975-AE8441276A61}">
      <dsp:nvSpPr>
        <dsp:cNvPr id="0" name=""/>
        <dsp:cNvSpPr/>
      </dsp:nvSpPr>
      <dsp:spPr>
        <a:xfrm>
          <a:off x="3002647" y="1995666"/>
          <a:ext cx="2508750" cy="74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/>
            <a:t>Problemas encontrados</a:t>
          </a:r>
          <a:endParaRPr lang="en-US" sz="2400" kern="1200"/>
        </a:p>
      </dsp:txBody>
      <dsp:txXfrm>
        <a:off x="3002647" y="1995666"/>
        <a:ext cx="2508750" cy="7425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D804EC-F907-4005-B92C-8DF056D35476}">
      <dsp:nvSpPr>
        <dsp:cNvPr id="0" name=""/>
        <dsp:cNvSpPr/>
      </dsp:nvSpPr>
      <dsp:spPr>
        <a:xfrm>
          <a:off x="744772" y="536336"/>
          <a:ext cx="1128937" cy="11289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3F081C-E67D-40B2-82E4-C88AD27E12EF}">
      <dsp:nvSpPr>
        <dsp:cNvPr id="0" name=""/>
        <dsp:cNvSpPr/>
      </dsp:nvSpPr>
      <dsp:spPr>
        <a:xfrm>
          <a:off x="54865" y="1995666"/>
          <a:ext cx="2508750" cy="74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b="0" kern="1200" dirty="0"/>
            <a:t>Opiniones personales</a:t>
          </a:r>
          <a:endParaRPr lang="en-US" sz="2400" b="0" kern="1200" dirty="0"/>
        </a:p>
      </dsp:txBody>
      <dsp:txXfrm>
        <a:off x="54865" y="1995666"/>
        <a:ext cx="2508750" cy="742500"/>
      </dsp:txXfrm>
    </dsp:sp>
    <dsp:sp modelId="{B1E53BF9-1A2D-4CF0-A615-DB18ADA643A2}">
      <dsp:nvSpPr>
        <dsp:cNvPr id="0" name=""/>
        <dsp:cNvSpPr/>
      </dsp:nvSpPr>
      <dsp:spPr>
        <a:xfrm>
          <a:off x="3692553" y="536336"/>
          <a:ext cx="1128937" cy="11289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7636BE-99B8-46C2-8975-AE8441276A61}">
      <dsp:nvSpPr>
        <dsp:cNvPr id="0" name=""/>
        <dsp:cNvSpPr/>
      </dsp:nvSpPr>
      <dsp:spPr>
        <a:xfrm>
          <a:off x="3002647" y="1995666"/>
          <a:ext cx="2508750" cy="74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b="1" kern="1200" dirty="0"/>
            <a:t>Problemas encontrados</a:t>
          </a:r>
          <a:endParaRPr lang="en-US" sz="2400" b="1" kern="1200" dirty="0"/>
        </a:p>
      </dsp:txBody>
      <dsp:txXfrm>
        <a:off x="3002647" y="1995666"/>
        <a:ext cx="2508750" cy="742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10072922" cy="1978346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10072922" cy="1747837"/>
          </a:xfrm>
        </p:spPr>
        <p:txBody>
          <a:bodyPr>
            <a:normAutofit/>
          </a:bodyPr>
          <a:lstStyle>
            <a:lvl1pPr marL="0" indent="0" algn="l">
              <a:buNone/>
              <a:defRPr sz="200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524C6359-9BB8-4148-8114-537E698DA205}" type="datetime1">
              <a:rPr lang="en-US" smtClean="0"/>
              <a:t>12/10/2022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352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59921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9BD0-10DB-43E7-8F22-40B3D51B8FC3}" type="datetime1">
              <a:rPr lang="en-US" smtClean="0"/>
              <a:t>12/10/2022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12EF7969-DB38-4989-A65C-9D190A245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33456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2145BE25-C437-45FE-A3D3-BBAAF108CC9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4A9D0FA0-682C-4076-B779-D865AEEFC66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B60163C-1A2D-4F00-BC61-8A3C11E2D2BE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3FF8D873-9CF9-4A0A-A7B8-875C0B8233D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2B645470-F624-4417-A8A4-FC242E43C9DB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ECC7EFEF-6B2A-4210-9275-0077ACF2827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74024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74374" y="787067"/>
            <a:ext cx="2628900" cy="53898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5719" y="787067"/>
            <a:ext cx="7039402" cy="53898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C79C-F566-427A-93F6-434A4E613134}" type="datetime1">
              <a:rPr lang="en-US" smtClean="0"/>
              <a:t>12/10/2022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88F505F-2957-41FC-9AAA-962853A67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5400000">
            <a:off x="7283627" y="125032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091A36EB-8545-4EFE-B619-165D36D644D1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8D075D29-6706-486B-A55A-13866882BA88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FAE751A-10F0-48F2-BBC3-D2FE499B34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52289CAF-683C-4BCC-8AA5-95A3BF799B0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BC8403A-C46F-4DA1-A015-00A80215F289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A797D957-3A2C-42DF-B73E-CBB47BE036B7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03682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/>
          <a:p>
            <a:fld id="{9376191F-481E-48E9-BB9A-369A67A7362D}" type="datetime1">
              <a:rPr lang="en-US" smtClean="0"/>
              <a:t>12/10/2022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059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0148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10072922" cy="2313641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3509963"/>
            <a:ext cx="10072922" cy="25796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77DE-DD04-48CC-9C18-7BE9FF2DEB6B}" type="datetime1">
              <a:rPr lang="en-US" smtClean="0"/>
              <a:t>12/10/2022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37B4CDD2-E09A-418A-9131-FBDEE440A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8852E5FB-B268-4CCA-8E55-803038F7A00D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A1C9CBB3-97C0-4A35-9088-C69233F5CEE7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1610871-AEE9-46EB-9D27-BA1D9D688124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27478059-2A11-484D-A2D7-199F74778E50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0EC0886-DDB9-47F1-9414-C121C1D3F954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66A10427-DF20-4284-B215-EABA4D366E20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09843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717" y="2521885"/>
            <a:ext cx="4645152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2136" y="2521885"/>
            <a:ext cx="4611138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5ED-7101-4D18-A8AE-3B5E4CB87EA5}" type="datetime1">
              <a:rPr lang="en-US" smtClean="0"/>
              <a:t>12/10/2022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0CB61A83-9419-49FC-8074-2AB3D34FA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963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BCD12E57-97FB-48D8-81CC-7C37E8947CB4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E487641C-E83B-4134-88C9-1D23D5FA1836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B99AB7A6-A88C-44E1-A9DE-4126B957F88A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FF0D518-1D17-44C7-BF73-7C980481DB5B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A7A3E12-61E8-41A0-A459-15BF375FA945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9E5E4A56-9100-4D60-8A34-0FE116F41FF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23663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7"/>
            <a:ext cx="100729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2521884"/>
            <a:ext cx="4845387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352" y="3366390"/>
            <a:ext cx="4845387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34025" y="2521884"/>
            <a:ext cx="4869249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34025" y="3366390"/>
            <a:ext cx="4869249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F23D-51F6-4C94-8CD5-B9ABBF67EE23}" type="datetime1">
              <a:rPr lang="en-US" smtClean="0"/>
              <a:t>12/10/2022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462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87068"/>
            <a:ext cx="1007755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702F-6367-4FD1-89A8-3744BE6BA9A2}" type="datetime1">
              <a:rPr lang="en-US" smtClean="0"/>
              <a:t>12/10/2022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  <p:grpSp>
        <p:nvGrpSpPr>
          <p:cNvPr id="6" name="Graphic 78">
            <a:extLst>
              <a:ext uri="{FF2B5EF4-FFF2-40B4-BE49-F238E27FC236}">
                <a16:creationId xmlns:a16="http://schemas.microsoft.com/office/drawing/2014/main" id="{AC45ECC6-E29C-40EF-A7C9-5A17DAFD4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5233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" name="Graphic 78">
              <a:extLst>
                <a:ext uri="{FF2B5EF4-FFF2-40B4-BE49-F238E27FC236}">
                  <a16:creationId xmlns:a16="http://schemas.microsoft.com/office/drawing/2014/main" id="{8DA0D497-8E8F-426A-8172-894BE03F70F6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aphic 78">
              <a:extLst>
                <a:ext uri="{FF2B5EF4-FFF2-40B4-BE49-F238E27FC236}">
                  <a16:creationId xmlns:a16="http://schemas.microsoft.com/office/drawing/2014/main" id="{8C0459EF-3B70-4083-8845-3A9AF847E805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" name="Graphic 78">
                <a:extLst>
                  <a:ext uri="{FF2B5EF4-FFF2-40B4-BE49-F238E27FC236}">
                    <a16:creationId xmlns:a16="http://schemas.microsoft.com/office/drawing/2014/main" id="{53BF2B58-70F8-4288-85AB-CBDA723CDFCC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569E551-A5A0-4A8F-B999-3A6D104814A2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0FB69EB5-D9AC-46E7-934E-32999C39B2E6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6EABC49A-B4ED-44E4-ADB7-E432734A7C9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10388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99BD-4B4F-4460-B452-0E8146ACCF8F}" type="datetime1">
              <a:rPr lang="en-US" smtClean="0"/>
              <a:t>12/10/2022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31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4315386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420086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4315386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D34C-1867-42A9-AC54-D15ADD8A65E7}" type="datetime1">
              <a:rPr lang="en-US" smtClean="0"/>
              <a:t>12/10/2022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839DB371-B90D-44CB-A4AF-C7BDBFD0A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0C845011-2FC2-40F7-B0C6-49CBBA72B9C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2BC78B8-5139-436F-AD47-3CC03903FDD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F9DC17BA-1278-45C9-B1BF-B9F1518E1F29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9637B9F-CC26-4669-81F0-A942B4F72D61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2BB8F115-0030-47B4-BAF4-C15D1EA27B11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662F9949-4F1A-4708-824B-E876E9BEDA1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42012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3932237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4200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33E9-A654-4C17-8C3C-DDCAC83D6EBF}" type="datetime1">
              <a:rPr lang="en-US" smtClean="0"/>
              <a:t>12/10/2022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7627CBC2-9DC2-4EE8-A2D5-849E30F22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9FB4AEFC-63AB-4831-8EC1-E8145604D8D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11E1337-D5DA-408D-91F3-A6A35FCDD0B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1E473FA4-FD80-4D04-AAC5-63B9A4D80778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FCB457B9-48DE-4921-8C3F-996598075B1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53C9DB95-9A61-4553-8D82-D2BE26FCBC6E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0EAE371F-24C9-4738-834F-FAF5A5C9ACE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92910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5959F4-53DA-47FF-BC24-1E5B75C69876}"/>
              </a:ext>
            </a:extLst>
          </p:cNvPr>
          <p:cNvSpPr/>
          <p:nvPr/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7CF83E8-F6F0-41E3-B580-7412A04DDFB5}"/>
              </a:ext>
            </a:extLst>
          </p:cNvPr>
          <p:cNvGrpSpPr/>
          <p:nvPr/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</a:extLst>
            </p:cNvPr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</a:extLst>
            </p:cNvPr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</a:extLst>
            </p:cNvPr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</a:extLst>
            </p:cNvPr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</a:extLst>
            </p:cNvPr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</a:extLst>
            </p:cNvPr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</a:extLst>
            </p:cNvPr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9226104-0061-4319-8237-9C001BF85D49}"/>
              </a:ext>
            </a:extLst>
          </p:cNvPr>
          <p:cNvSpPr/>
          <p:nvPr/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717" y="2521885"/>
            <a:ext cx="10077557" cy="354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718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69D389-4C4C-4FD7-9E6B-9F44477F0EB8}" type="datetime1">
              <a:rPr lang="en-US" smtClean="0"/>
              <a:t>12/10/2022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912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28.jpe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28.jpe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4111FEE-9331-4EEE-40AD-0043D79DFF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906" y="925679"/>
            <a:ext cx="5781611" cy="2124589"/>
          </a:xfrm>
        </p:spPr>
        <p:txBody>
          <a:bodyPr anchor="t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s-ES" sz="4400" dirty="0"/>
              <a:t>APACHE SPARK</a:t>
            </a:r>
            <a:br>
              <a:rPr lang="es-ES" sz="4400" dirty="0"/>
            </a:br>
            <a:r>
              <a:rPr lang="es-ES" sz="4400" dirty="0"/>
              <a:t>AOS </a:t>
            </a:r>
            <a:br>
              <a:rPr lang="es-ES" sz="4400" dirty="0"/>
            </a:br>
            <a:r>
              <a:rPr lang="es-ES" sz="4400" dirty="0"/>
              <a:t>2022-2023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BF12109-323F-056C-4B39-0D3EE334CF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2366" y="1204332"/>
            <a:ext cx="5040785" cy="1351444"/>
          </a:xfrm>
        </p:spPr>
        <p:txBody>
          <a:bodyPr anchor="t">
            <a:normAutofit fontScale="92500"/>
          </a:bodyPr>
          <a:lstStyle/>
          <a:p>
            <a:pPr algn="r"/>
            <a:r>
              <a:rPr lang="es-ES" sz="2800" b="1" dirty="0"/>
              <a:t>Alejandro Fernández Camello</a:t>
            </a:r>
          </a:p>
          <a:p>
            <a:pPr algn="r"/>
            <a:r>
              <a:rPr lang="es-ES" sz="2800" b="1" dirty="0"/>
              <a:t>Eduardo Cano García</a:t>
            </a:r>
          </a:p>
        </p:txBody>
      </p:sp>
      <p:grpSp>
        <p:nvGrpSpPr>
          <p:cNvPr id="43" name="Graphic 78">
            <a:extLst>
              <a:ext uri="{FF2B5EF4-FFF2-40B4-BE49-F238E27FC236}">
                <a16:creationId xmlns:a16="http://schemas.microsoft.com/office/drawing/2014/main" id="{674FBD09-398F-4886-8D52-3CCAB16ED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657951" y="971370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44" name="Graphic 78">
              <a:extLst>
                <a:ext uri="{FF2B5EF4-FFF2-40B4-BE49-F238E27FC236}">
                  <a16:creationId xmlns:a16="http://schemas.microsoft.com/office/drawing/2014/main" id="{794E9BAB-B9ED-4E72-B558-1E4B87537E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5" name="Graphic 78">
              <a:extLst>
                <a:ext uri="{FF2B5EF4-FFF2-40B4-BE49-F238E27FC236}">
                  <a16:creationId xmlns:a16="http://schemas.microsoft.com/office/drawing/2014/main" id="{809A1029-A1BA-4EF8-959B-2AF852A34D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46" name="Graphic 78">
                <a:extLst>
                  <a:ext uri="{FF2B5EF4-FFF2-40B4-BE49-F238E27FC236}">
                    <a16:creationId xmlns:a16="http://schemas.microsoft.com/office/drawing/2014/main" id="{1618CAAA-B087-4302-8144-EFDD1D9FDB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Graphic 78">
                <a:extLst>
                  <a:ext uri="{FF2B5EF4-FFF2-40B4-BE49-F238E27FC236}">
                    <a16:creationId xmlns:a16="http://schemas.microsoft.com/office/drawing/2014/main" id="{D71D93E1-AEA4-4F92-BA99-24786C8A11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Graphic 78">
                <a:extLst>
                  <a:ext uri="{FF2B5EF4-FFF2-40B4-BE49-F238E27FC236}">
                    <a16:creationId xmlns:a16="http://schemas.microsoft.com/office/drawing/2014/main" id="{CE7112A6-6EAE-4620-B089-30D687AA0A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Graphic 78">
                <a:extLst>
                  <a:ext uri="{FF2B5EF4-FFF2-40B4-BE49-F238E27FC236}">
                    <a16:creationId xmlns:a16="http://schemas.microsoft.com/office/drawing/2014/main" id="{6F45DEA9-D350-4D7C-B408-D0250EE30C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5" name="Imagen 4" descr="Logotipo&#10;&#10;Descripción generada automáticamente">
            <a:extLst>
              <a:ext uri="{FF2B5EF4-FFF2-40B4-BE49-F238E27FC236}">
                <a16:creationId xmlns:a16="http://schemas.microsoft.com/office/drawing/2014/main" id="{E257538E-DA8E-5717-BCF3-64E9E6EE45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93" r="2" b="19114"/>
          <a:stretch/>
        </p:blipFill>
        <p:spPr>
          <a:xfrm>
            <a:off x="1375351" y="2932364"/>
            <a:ext cx="11497519" cy="3508728"/>
          </a:xfrm>
          <a:prstGeom prst="rect">
            <a:avLst/>
          </a:prstGeom>
        </p:spPr>
      </p:pic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11E84B46-9597-410B-A51F-E2E0F2FAF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6006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3D4FD378-E29E-4996-A8B0-11E2368A6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10732601" y="535113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7BA59DF4-225D-4521-9655-5F0DF52E4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5295146-5EA5-417D-AAEE-F59000BC67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3768FE2E-63BB-4E2F-8744-A188E6C61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7" name="Graphic 12">
              <a:extLst>
                <a:ext uri="{FF2B5EF4-FFF2-40B4-BE49-F238E27FC236}">
                  <a16:creationId xmlns:a16="http://schemas.microsoft.com/office/drawing/2014/main" id="{4641D6CE-B3E9-440C-BAAE-6F6968AAAD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Graphic 15">
              <a:extLst>
                <a:ext uri="{FF2B5EF4-FFF2-40B4-BE49-F238E27FC236}">
                  <a16:creationId xmlns:a16="http://schemas.microsoft.com/office/drawing/2014/main" id="{8D02F1DC-8FDC-4424-8750-42EE6CB9FB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Graphic 15">
              <a:extLst>
                <a:ext uri="{FF2B5EF4-FFF2-40B4-BE49-F238E27FC236}">
                  <a16:creationId xmlns:a16="http://schemas.microsoft.com/office/drawing/2014/main" id="{2BB6A551-D864-43F8-B270-809C68AE3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B57277C8-A482-4AA3-AFA6-7F211CE35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" name="Imagen 6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385F9486-4877-E450-9321-406B6B3651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58577"/>
            <a:ext cx="3618271" cy="1488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970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2C9827-B690-506D-E2F6-637CD9D2AF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440575"/>
            <a:ext cx="10072922" cy="714956"/>
          </a:xfrm>
        </p:spPr>
        <p:txBody>
          <a:bodyPr/>
          <a:lstStyle/>
          <a:p>
            <a:r>
              <a:rPr lang="es-ES" dirty="0"/>
              <a:t>3.1. Ejemplo de </a:t>
            </a:r>
            <a:r>
              <a:rPr lang="es-ES" dirty="0" err="1"/>
              <a:t>streaming</a:t>
            </a:r>
            <a:r>
              <a:rPr lang="es-ES" dirty="0"/>
              <a:t> con </a:t>
            </a:r>
            <a:r>
              <a:rPr lang="es-ES" dirty="0" err="1"/>
              <a:t>pyspark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2A68D05-018E-E402-2B62-A5D090A40E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48504" y="1612608"/>
            <a:ext cx="3258589" cy="1062037"/>
          </a:xfrm>
        </p:spPr>
        <p:txBody>
          <a:bodyPr>
            <a:normAutofit lnSpcReduction="10000"/>
          </a:bodyPr>
          <a:lstStyle/>
          <a:p>
            <a:pPr algn="ctr"/>
            <a:r>
              <a:rPr lang="es-ES" sz="2800" dirty="0"/>
              <a:t>2º En una consola:</a:t>
            </a:r>
          </a:p>
          <a:p>
            <a:pPr algn="ctr"/>
            <a:r>
              <a:rPr lang="es-ES" sz="2400" b="1" dirty="0" err="1">
                <a:latin typeface="Consolas" panose="020B0609020204030204" pitchFamily="49" charset="0"/>
              </a:rPr>
              <a:t>nc</a:t>
            </a:r>
            <a:r>
              <a:rPr lang="es-ES" sz="2400" b="1" dirty="0">
                <a:latin typeface="Consolas" panose="020B0609020204030204" pitchFamily="49" charset="0"/>
              </a:rPr>
              <a:t> –</a:t>
            </a:r>
            <a:r>
              <a:rPr lang="es-ES" sz="2400" b="1" dirty="0" err="1">
                <a:latin typeface="Consolas" panose="020B0609020204030204" pitchFamily="49" charset="0"/>
              </a:rPr>
              <a:t>lk</a:t>
            </a:r>
            <a:r>
              <a:rPr lang="es-ES" sz="2400" b="1" dirty="0">
                <a:latin typeface="Consolas" panose="020B0609020204030204" pitchFamily="49" charset="0"/>
              </a:rPr>
              <a:t> 9090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A3A611E-8E07-8303-B28F-1DD42AD0B97F}"/>
              </a:ext>
            </a:extLst>
          </p:cNvPr>
          <p:cNvSpPr txBox="1"/>
          <p:nvPr/>
        </p:nvSpPr>
        <p:spPr>
          <a:xfrm>
            <a:off x="772491" y="1406923"/>
            <a:ext cx="70408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1º</a:t>
            </a:r>
            <a:r>
              <a:rPr lang="es-ES" sz="2000" dirty="0"/>
              <a:t> </a:t>
            </a:r>
            <a:r>
              <a:rPr lang="es-ES" sz="2400" dirty="0"/>
              <a:t>Arrancar Apache </a:t>
            </a:r>
            <a:r>
              <a:rPr lang="es-ES" sz="2400" dirty="0" err="1"/>
              <a:t>Spark</a:t>
            </a:r>
            <a:r>
              <a:rPr lang="es-ES" sz="2400" dirty="0"/>
              <a:t> en modo </a:t>
            </a:r>
            <a:r>
              <a:rPr lang="es-ES" sz="2400" dirty="0" err="1"/>
              <a:t>standalone</a:t>
            </a:r>
            <a:endParaRPr lang="es-ES" sz="2400" dirty="0"/>
          </a:p>
          <a:p>
            <a:r>
              <a:rPr lang="es-ES" sz="2000" dirty="0"/>
              <a:t>(donde master y </a:t>
            </a:r>
            <a:r>
              <a:rPr lang="es-ES" sz="2000" dirty="0" err="1"/>
              <a:t>worker</a:t>
            </a:r>
            <a:r>
              <a:rPr lang="es-ES" sz="2000" dirty="0"/>
              <a:t> se ejecutan en la misma máquina)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62111C57-7606-3C6E-72B8-5CADE90E4E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59" y="2295284"/>
            <a:ext cx="7937270" cy="800219"/>
          </a:xfrm>
          <a:prstGeom prst="rect">
            <a:avLst/>
          </a:prstGeom>
          <a:solidFill>
            <a:srgbClr val="EFEFE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&lt;SPARK_HOME&gt;/sbin/start-master.sh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&lt;SPARK_HOME&gt;/sbin/start-worker.sh spark://eduardo:7077</a:t>
            </a:r>
            <a:r>
              <a:rPr kumimoji="0" lang="es-ES" altLang="es-ES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ES" altLang="es-E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ES" altLang="es-E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DAECA02B-72E6-3811-A4F9-8F9D709A96BA}"/>
              </a:ext>
            </a:extLst>
          </p:cNvPr>
          <p:cNvSpPr/>
          <p:nvPr/>
        </p:nvSpPr>
        <p:spPr>
          <a:xfrm>
            <a:off x="306185" y="1323703"/>
            <a:ext cx="7749244" cy="1809143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BA70F517-7DCA-18B7-A48D-440603E0A0AF}"/>
              </a:ext>
            </a:extLst>
          </p:cNvPr>
          <p:cNvSpPr/>
          <p:nvPr/>
        </p:nvSpPr>
        <p:spPr>
          <a:xfrm>
            <a:off x="8448504" y="1450004"/>
            <a:ext cx="3318163" cy="1417975"/>
          </a:xfrm>
          <a:prstGeom prst="roundRect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578E1A6-B955-F630-F235-98029FD10435}"/>
              </a:ext>
            </a:extLst>
          </p:cNvPr>
          <p:cNvSpPr txBox="1"/>
          <p:nvPr/>
        </p:nvSpPr>
        <p:spPr>
          <a:xfrm>
            <a:off x="526591" y="3816568"/>
            <a:ext cx="46425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3º Se importan las librerías: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54BF89AC-1650-DD25-C5E5-207ADEA3D4FF}"/>
              </a:ext>
            </a:extLst>
          </p:cNvPr>
          <p:cNvSpPr/>
          <p:nvPr/>
        </p:nvSpPr>
        <p:spPr>
          <a:xfrm>
            <a:off x="4747320" y="3554213"/>
            <a:ext cx="6918089" cy="106203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789B7480-37AD-569B-E596-FF3CB968212A}"/>
              </a:ext>
            </a:extLst>
          </p:cNvPr>
          <p:cNvSpPr txBox="1"/>
          <p:nvPr/>
        </p:nvSpPr>
        <p:spPr>
          <a:xfrm>
            <a:off x="4865340" y="3713979"/>
            <a:ext cx="6682047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2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pyspark</a:t>
            </a:r>
            <a:r>
              <a:rPr lang="en-US" sz="2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SparkContext</a:t>
            </a:r>
            <a:endParaRPr lang="en-US" sz="20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2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pyspark.streaming</a:t>
            </a:r>
            <a:r>
              <a:rPr lang="en-US" sz="2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StreamingContext</a:t>
            </a:r>
            <a:endParaRPr lang="en-US" sz="20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endParaRPr lang="es-ES" dirty="0"/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A0F55892-7738-D764-DA9A-291B8BEB55B9}"/>
              </a:ext>
            </a:extLst>
          </p:cNvPr>
          <p:cNvSpPr/>
          <p:nvPr/>
        </p:nvSpPr>
        <p:spPr>
          <a:xfrm>
            <a:off x="526591" y="3450299"/>
            <a:ext cx="11369318" cy="126986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D63E01BB-0573-3C52-8A74-F3742649A755}"/>
              </a:ext>
            </a:extLst>
          </p:cNvPr>
          <p:cNvSpPr txBox="1"/>
          <p:nvPr/>
        </p:nvSpPr>
        <p:spPr>
          <a:xfrm>
            <a:off x="526591" y="4851194"/>
            <a:ext cx="9078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4º Se inicializa el contexto:</a:t>
            </a:r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6FA12149-6FB0-B24F-3B07-561F4D721D0E}"/>
              </a:ext>
            </a:extLst>
          </p:cNvPr>
          <p:cNvSpPr/>
          <p:nvPr/>
        </p:nvSpPr>
        <p:spPr>
          <a:xfrm>
            <a:off x="306185" y="4851194"/>
            <a:ext cx="9743506" cy="1897949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522A910A-7D0E-E62B-5991-06A1BAB10B8D}"/>
              </a:ext>
            </a:extLst>
          </p:cNvPr>
          <p:cNvSpPr/>
          <p:nvPr/>
        </p:nvSpPr>
        <p:spPr>
          <a:xfrm>
            <a:off x="437336" y="5241440"/>
            <a:ext cx="9463587" cy="144666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sc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SparkContext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"local[2]"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NetworkWordCount</a:t>
            </a:r>
            <a:r>
              <a:rPr lang="en-US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ssc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StreamingContext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sc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lines 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ssc.socketTextStream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"localhost"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9090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94049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n 22">
            <a:extLst>
              <a:ext uri="{FF2B5EF4-FFF2-40B4-BE49-F238E27FC236}">
                <a16:creationId xmlns:a16="http://schemas.microsoft.com/office/drawing/2014/main" id="{2D43123D-8AA7-74D9-E1A5-1A5654134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875" y="5524500"/>
            <a:ext cx="2905125" cy="13335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12C9827-B690-506D-E2F6-637CD9D2AF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440575"/>
            <a:ext cx="10072922" cy="714956"/>
          </a:xfrm>
        </p:spPr>
        <p:txBody>
          <a:bodyPr/>
          <a:lstStyle/>
          <a:p>
            <a:r>
              <a:rPr lang="es-ES" dirty="0"/>
              <a:t>3.1. Ejemplo de </a:t>
            </a:r>
            <a:r>
              <a:rPr lang="es-ES" dirty="0" err="1"/>
              <a:t>streaming</a:t>
            </a:r>
            <a:r>
              <a:rPr lang="es-ES" dirty="0"/>
              <a:t> con </a:t>
            </a:r>
            <a:r>
              <a:rPr lang="es-ES" dirty="0" err="1"/>
              <a:t>pyspark</a:t>
            </a:r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A3A611E-8E07-8303-B28F-1DD42AD0B97F}"/>
              </a:ext>
            </a:extLst>
          </p:cNvPr>
          <p:cNvSpPr txBox="1"/>
          <p:nvPr/>
        </p:nvSpPr>
        <p:spPr>
          <a:xfrm>
            <a:off x="772491" y="1406923"/>
            <a:ext cx="70408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5º</a:t>
            </a:r>
            <a:r>
              <a:rPr lang="es-ES" sz="2000" dirty="0"/>
              <a:t> </a:t>
            </a:r>
            <a:r>
              <a:rPr lang="es-ES" sz="2400" dirty="0"/>
              <a:t>Procesamiento de los datos</a:t>
            </a:r>
          </a:p>
          <a:p>
            <a:endParaRPr lang="es-ES" sz="2000" dirty="0"/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DAECA02B-72E6-3811-A4F9-8F9D709A96BA}"/>
              </a:ext>
            </a:extLst>
          </p:cNvPr>
          <p:cNvSpPr/>
          <p:nvPr/>
        </p:nvSpPr>
        <p:spPr>
          <a:xfrm>
            <a:off x="306183" y="1323703"/>
            <a:ext cx="7647191" cy="1809143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578E1A6-B955-F630-F235-98029FD10435}"/>
              </a:ext>
            </a:extLst>
          </p:cNvPr>
          <p:cNvSpPr txBox="1"/>
          <p:nvPr/>
        </p:nvSpPr>
        <p:spPr>
          <a:xfrm>
            <a:off x="7877108" y="1431983"/>
            <a:ext cx="464253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/>
              <a:t>6º Se muestra </a:t>
            </a:r>
          </a:p>
          <a:p>
            <a:pPr algn="ctr"/>
            <a:r>
              <a:rPr lang="es-ES" sz="2400" dirty="0"/>
              <a:t>el resultado: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54BF89AC-1650-DD25-C5E5-207ADEA3D4FF}"/>
              </a:ext>
            </a:extLst>
          </p:cNvPr>
          <p:cNvSpPr/>
          <p:nvPr/>
        </p:nvSpPr>
        <p:spPr>
          <a:xfrm>
            <a:off x="8636276" y="2411308"/>
            <a:ext cx="3088999" cy="72153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789B7480-37AD-569B-E596-FF3CB968212A}"/>
              </a:ext>
            </a:extLst>
          </p:cNvPr>
          <p:cNvSpPr txBox="1"/>
          <p:nvPr/>
        </p:nvSpPr>
        <p:spPr>
          <a:xfrm>
            <a:off x="8740409" y="2535325"/>
            <a:ext cx="285932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wordCounts.pprint</a:t>
            </a:r>
            <a:r>
              <a:rPr lang="es-ES" sz="2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endParaRPr lang="es-ES" dirty="0"/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A0F55892-7738-D764-DA9A-291B8BEB55B9}"/>
              </a:ext>
            </a:extLst>
          </p:cNvPr>
          <p:cNvSpPr/>
          <p:nvPr/>
        </p:nvSpPr>
        <p:spPr>
          <a:xfrm>
            <a:off x="8510940" y="1402755"/>
            <a:ext cx="3374876" cy="207319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D63E01BB-0573-3C52-8A74-F3742649A755}"/>
              </a:ext>
            </a:extLst>
          </p:cNvPr>
          <p:cNvSpPr txBox="1"/>
          <p:nvPr/>
        </p:nvSpPr>
        <p:spPr>
          <a:xfrm>
            <a:off x="750758" y="3636348"/>
            <a:ext cx="9078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7º Se inicia el proceso y se espera a que termine:</a:t>
            </a:r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BC1535D4-D4DE-FA07-23C8-45A00974B051}"/>
              </a:ext>
            </a:extLst>
          </p:cNvPr>
          <p:cNvSpPr/>
          <p:nvPr/>
        </p:nvSpPr>
        <p:spPr>
          <a:xfrm>
            <a:off x="2272710" y="4274406"/>
            <a:ext cx="3253272" cy="74543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ssc.start</a:t>
            </a:r>
            <a:r>
              <a:rPr lang="es-E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s-ES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ssc.awaitTermination</a:t>
            </a:r>
            <a:r>
              <a:rPr lang="es-E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6FA12149-6FB0-B24F-3B07-561F4D721D0E}"/>
              </a:ext>
            </a:extLst>
          </p:cNvPr>
          <p:cNvSpPr/>
          <p:nvPr/>
        </p:nvSpPr>
        <p:spPr>
          <a:xfrm>
            <a:off x="369921" y="3592932"/>
            <a:ext cx="7583453" cy="1611927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C76E45E1-34BA-B355-5EC1-3FD27B1C824C}"/>
              </a:ext>
            </a:extLst>
          </p:cNvPr>
          <p:cNvSpPr/>
          <p:nvPr/>
        </p:nvSpPr>
        <p:spPr>
          <a:xfrm>
            <a:off x="592269" y="1867009"/>
            <a:ext cx="7040880" cy="11210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words</a:t>
            </a:r>
            <a:r>
              <a:rPr lang="es-E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lines.flatMap</a:t>
            </a:r>
            <a:r>
              <a:rPr lang="es-E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s-E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s-E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ES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s-ES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.split</a:t>
            </a:r>
            <a:r>
              <a:rPr lang="es-E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s-E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s-ES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pairs</a:t>
            </a:r>
            <a:r>
              <a:rPr lang="es-E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words.map</a:t>
            </a:r>
            <a:r>
              <a:rPr lang="es-E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s-E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word</a:t>
            </a:r>
            <a:r>
              <a:rPr lang="es-E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(</a:t>
            </a:r>
            <a:r>
              <a:rPr lang="es-ES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word</a:t>
            </a:r>
            <a:r>
              <a:rPr lang="es-E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ES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s-ES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wordCounts</a:t>
            </a:r>
            <a:r>
              <a:rPr lang="es-E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pairs.reduceByKey</a:t>
            </a:r>
            <a:r>
              <a:rPr lang="es-E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s-E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s-E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ES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s-E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ES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s-E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s-E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s-E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B4388137-B7C8-FD59-C8FB-25F346F4AAED}"/>
              </a:ext>
            </a:extLst>
          </p:cNvPr>
          <p:cNvSpPr txBox="1"/>
          <p:nvPr/>
        </p:nvSpPr>
        <p:spPr>
          <a:xfrm>
            <a:off x="455645" y="5527449"/>
            <a:ext cx="9613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8º Se envía la aplicación a Apache </a:t>
            </a:r>
            <a:r>
              <a:rPr lang="es-ES" sz="2400" b="1" dirty="0" err="1"/>
              <a:t>Spark</a:t>
            </a:r>
            <a:r>
              <a:rPr lang="es-ES" sz="2400" b="1" dirty="0"/>
              <a:t> </a:t>
            </a:r>
            <a:r>
              <a:rPr lang="es-ES" sz="2400" dirty="0"/>
              <a:t>(desde la consola):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C5BB291-3E12-4B6C-63F3-6B5A55E5E730}"/>
              </a:ext>
            </a:extLst>
          </p:cNvPr>
          <p:cNvSpPr txBox="1"/>
          <p:nvPr/>
        </p:nvSpPr>
        <p:spPr>
          <a:xfrm>
            <a:off x="455645" y="6091809"/>
            <a:ext cx="11214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latin typeface="Consolas" panose="020B0609020204030204" pitchFamily="49" charset="0"/>
              </a:rPr>
              <a:t>./</a:t>
            </a:r>
            <a:r>
              <a:rPr lang="es-ES" sz="2400" b="1" dirty="0" err="1">
                <a:latin typeface="Consolas" panose="020B0609020204030204" pitchFamily="49" charset="0"/>
              </a:rPr>
              <a:t>spark-submit</a:t>
            </a:r>
            <a:r>
              <a:rPr lang="es-ES" sz="2400" b="1" dirty="0">
                <a:latin typeface="Consolas" panose="020B0609020204030204" pitchFamily="49" charset="0"/>
              </a:rPr>
              <a:t> --master spark://eduardo:7077 ejemplo_streaming.py</a:t>
            </a: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63EC4037-6BF5-4484-1CD0-DAA0352B4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1150" y="4788495"/>
            <a:ext cx="2990850" cy="1333500"/>
          </a:xfrm>
          <a:prstGeom prst="rect">
            <a:avLst/>
          </a:prstGeom>
        </p:spPr>
      </p:pic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EF3EC11C-074B-0220-D76C-8D41044DA08C}"/>
              </a:ext>
            </a:extLst>
          </p:cNvPr>
          <p:cNvSpPr/>
          <p:nvPr/>
        </p:nvSpPr>
        <p:spPr>
          <a:xfrm>
            <a:off x="369920" y="5455245"/>
            <a:ext cx="11593479" cy="1191792"/>
          </a:xfrm>
          <a:prstGeom prst="round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9435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1A68D4-2AC5-DC48-ABB3-65DD81096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400" b="1" dirty="0">
                <a:latin typeface="Cambria" panose="02040503050406030204" pitchFamily="18" charset="0"/>
                <a:ea typeface="Cambria" panose="02040503050406030204" pitchFamily="18" charset="0"/>
              </a:rPr>
              <a:t>3.</a:t>
            </a:r>
            <a:r>
              <a:rPr lang="es-ES" sz="4400" dirty="0">
                <a:latin typeface="Cambria" panose="02040503050406030204" pitchFamily="18" charset="0"/>
                <a:ea typeface="Cambria" panose="02040503050406030204" pitchFamily="18" charset="0"/>
              </a:rPr>
              <a:t> Funcionamiento</a:t>
            </a:r>
            <a:br>
              <a:rPr lang="es-ES" sz="36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3F2285-9313-ED24-D3B9-91A1BF1A9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2521885"/>
            <a:ext cx="2750883" cy="4103359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s-E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Spark</a:t>
            </a: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Core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s-E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s-E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Spark</a:t>
            </a: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SQL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s-E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s-E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Spark</a:t>
            </a: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s-E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Streaming</a:t>
            </a:r>
            <a:endParaRPr lang="es-E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s-ES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s-ES" b="1" dirty="0" err="1"/>
              <a:t>Mllib</a:t>
            </a:r>
            <a:endParaRPr lang="es-ES" b="1" dirty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s-ES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s-E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GraphX</a:t>
            </a:r>
            <a:endParaRPr lang="es-E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E9D1C5C-4330-9CA9-6089-F91087E205AB}"/>
              </a:ext>
            </a:extLst>
          </p:cNvPr>
          <p:cNvSpPr txBox="1"/>
          <p:nvPr/>
        </p:nvSpPr>
        <p:spPr>
          <a:xfrm>
            <a:off x="4171949" y="1645906"/>
            <a:ext cx="7877175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Es una biblioteca de aprendizaje automático de </a:t>
            </a:r>
            <a:r>
              <a:rPr lang="es-ES" sz="2400" dirty="0" err="1"/>
              <a:t>Spark</a:t>
            </a:r>
            <a:endParaRPr lang="es-ES" sz="2400" dirty="0"/>
          </a:p>
          <a:p>
            <a:endParaRPr lang="es-ES" sz="2400" b="1" dirty="0"/>
          </a:p>
          <a:p>
            <a:r>
              <a:rPr lang="es-ES" sz="2400" b="1" dirty="0"/>
              <a:t>Escalable</a:t>
            </a:r>
          </a:p>
          <a:p>
            <a:endParaRPr lang="es-ES" sz="2400" dirty="0"/>
          </a:p>
          <a:p>
            <a:r>
              <a:rPr lang="es-ES" sz="2400" dirty="0"/>
              <a:t>Incluye algoritmos de aprendizaje automático</a:t>
            </a:r>
          </a:p>
          <a:p>
            <a:endParaRPr lang="es-ES" sz="2400" dirty="0"/>
          </a:p>
          <a:p>
            <a:r>
              <a:rPr lang="es-ES" sz="2400" dirty="0"/>
              <a:t>Incluye: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/>
              <a:t>Flujo de trabajo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/>
              <a:t>Creación de flujo de procesamiento de aprendizaje automático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/>
              <a:t>Evaluación de modelos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5596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1A68D4-2AC5-DC48-ABB3-65DD81096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400" b="1" dirty="0">
                <a:latin typeface="Cambria" panose="02040503050406030204" pitchFamily="18" charset="0"/>
                <a:ea typeface="Cambria" panose="02040503050406030204" pitchFamily="18" charset="0"/>
              </a:rPr>
              <a:t>3.</a:t>
            </a:r>
            <a:r>
              <a:rPr lang="es-ES" sz="4400" dirty="0">
                <a:latin typeface="Cambria" panose="02040503050406030204" pitchFamily="18" charset="0"/>
                <a:ea typeface="Cambria" panose="02040503050406030204" pitchFamily="18" charset="0"/>
              </a:rPr>
              <a:t> Funcionamiento</a:t>
            </a:r>
            <a:br>
              <a:rPr lang="es-ES" sz="36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3F2285-9313-ED24-D3B9-91A1BF1A9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2521885"/>
            <a:ext cx="2808033" cy="4103359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s-E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Spark</a:t>
            </a: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Core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s-E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s-E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Spark</a:t>
            </a: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SQL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s-E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s-E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Spark</a:t>
            </a: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s-E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Streaming</a:t>
            </a:r>
            <a:endParaRPr lang="es-E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s-E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s-E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Mllib</a:t>
            </a:r>
            <a:endParaRPr lang="es-E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s-ES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s-ES" b="1" dirty="0" err="1"/>
              <a:t>GraphX</a:t>
            </a:r>
            <a:endParaRPr lang="es-ES" b="1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79C232B-CBDA-7810-338C-49AB5865E434}"/>
              </a:ext>
            </a:extLst>
          </p:cNvPr>
          <p:cNvSpPr txBox="1"/>
          <p:nvPr/>
        </p:nvSpPr>
        <p:spPr>
          <a:xfrm>
            <a:off x="4219574" y="1988241"/>
            <a:ext cx="7877175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API Flexible de </a:t>
            </a:r>
            <a:r>
              <a:rPr lang="es-ES" sz="2400" dirty="0" err="1"/>
              <a:t>Spark</a:t>
            </a:r>
            <a:r>
              <a:rPr lang="es-ES" sz="2400" dirty="0"/>
              <a:t> </a:t>
            </a:r>
          </a:p>
          <a:p>
            <a:endParaRPr lang="es-ES" sz="2400" dirty="0"/>
          </a:p>
          <a:p>
            <a:r>
              <a:rPr lang="es-ES" sz="2400" dirty="0"/>
              <a:t>Grafos, colecciones y computación paralela de grafos</a:t>
            </a:r>
          </a:p>
          <a:p>
            <a:endParaRPr lang="es-ES" sz="2400" dirty="0"/>
          </a:p>
          <a:p>
            <a:r>
              <a:rPr lang="es-ES" sz="2400" dirty="0"/>
              <a:t>Incluye algoritmos de grafos</a:t>
            </a:r>
          </a:p>
          <a:p>
            <a:endParaRPr lang="es-ES" sz="2400" dirty="0"/>
          </a:p>
          <a:p>
            <a:r>
              <a:rPr lang="es-ES" sz="2400" dirty="0"/>
              <a:t>Unifica extracción, transformación, carga,</a:t>
            </a:r>
          </a:p>
          <a:p>
            <a:r>
              <a:rPr lang="es-ES" sz="2400" dirty="0"/>
              <a:t>análisis exploratorios y computación</a:t>
            </a:r>
          </a:p>
          <a:p>
            <a:r>
              <a:rPr lang="es-ES" sz="2400" dirty="0"/>
              <a:t>Iterativa de grafos</a:t>
            </a:r>
          </a:p>
          <a:p>
            <a:endParaRPr lang="es-ES" sz="2400" dirty="0"/>
          </a:p>
          <a:p>
            <a:r>
              <a:rPr lang="es-ES" sz="2400" dirty="0"/>
              <a:t>Alto rendimiento, flexible, tolerante a fallos,</a:t>
            </a:r>
          </a:p>
          <a:p>
            <a:r>
              <a:rPr lang="es-ES" sz="2400" dirty="0"/>
              <a:t>sencillo de usar</a:t>
            </a:r>
          </a:p>
          <a:p>
            <a:endParaRPr lang="es-ES" sz="2400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449171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1A68D4-2AC5-DC48-ABB3-65DD81096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4900" b="1">
                <a:latin typeface="Cambria" panose="02040503050406030204" pitchFamily="18" charset="0"/>
                <a:ea typeface="Cambria" panose="02040503050406030204" pitchFamily="18" charset="0"/>
              </a:rPr>
              <a:t>4.</a:t>
            </a:r>
            <a:r>
              <a:rPr lang="es-ES" sz="4900">
                <a:latin typeface="Cambria" panose="02040503050406030204" pitchFamily="18" charset="0"/>
                <a:ea typeface="Cambria" panose="02040503050406030204" pitchFamily="18" charset="0"/>
              </a:rPr>
              <a:t> Ventajas y Desventajas</a:t>
            </a:r>
            <a:br>
              <a:rPr lang="es-ES" sz="4400"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s-ES" sz="44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3F2285-9313-ED24-D3B9-91A1BF1A9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2521885"/>
            <a:ext cx="10077557" cy="4119984"/>
          </a:xfrm>
        </p:spPr>
        <p:txBody>
          <a:bodyPr>
            <a:normAutofit lnSpcReduction="10000"/>
          </a:bodyPr>
          <a:lstStyle/>
          <a:p>
            <a:r>
              <a:rPr lang="es-ES" sz="2400" b="1" dirty="0"/>
              <a:t>Ventajas:</a:t>
            </a:r>
            <a:endParaRPr lang="es-ES" b="1" dirty="0"/>
          </a:p>
          <a:p>
            <a:endParaRPr lang="es-ES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ES" dirty="0"/>
              <a:t>Rapidez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s-ES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ES" dirty="0"/>
              <a:t>Facilidad de uso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s-ES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ES" dirty="0"/>
              <a:t>Uso general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s-ES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ES" dirty="0"/>
              <a:t>Innovación con el </a:t>
            </a:r>
            <a:r>
              <a:rPr lang="es-ES" dirty="0" err="1"/>
              <a:t>framework</a:t>
            </a:r>
            <a:r>
              <a:rPr lang="es-ES" dirty="0"/>
              <a:t> de código abierto</a:t>
            </a:r>
          </a:p>
        </p:txBody>
      </p:sp>
      <p:pic>
        <p:nvPicPr>
          <p:cNvPr id="4" name="Graphic 6" descr="Upward trend">
            <a:extLst>
              <a:ext uri="{FF2B5EF4-FFF2-40B4-BE49-F238E27FC236}">
                <a16:creationId xmlns:a16="http://schemas.microsoft.com/office/drawing/2014/main" id="{B1CFC352-0D57-33FC-B303-D6604A7EAD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71183" y="1449849"/>
            <a:ext cx="4032091" cy="403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9332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1A68D4-2AC5-DC48-ABB3-65DD81096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4900" b="1">
                <a:latin typeface="Cambria" panose="02040503050406030204" pitchFamily="18" charset="0"/>
                <a:ea typeface="Cambria" panose="02040503050406030204" pitchFamily="18" charset="0"/>
              </a:rPr>
              <a:t>4.</a:t>
            </a:r>
            <a:r>
              <a:rPr lang="es-ES" sz="4900">
                <a:latin typeface="Cambria" panose="02040503050406030204" pitchFamily="18" charset="0"/>
                <a:ea typeface="Cambria" panose="02040503050406030204" pitchFamily="18" charset="0"/>
              </a:rPr>
              <a:t> Ventajas y Desventajas</a:t>
            </a:r>
            <a:br>
              <a:rPr lang="es-ES" sz="4400"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s-ES" sz="44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3F2285-9313-ED24-D3B9-91A1BF1A9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2521885"/>
            <a:ext cx="6084633" cy="4119984"/>
          </a:xfrm>
        </p:spPr>
        <p:txBody>
          <a:bodyPr>
            <a:normAutofit lnSpcReduction="10000"/>
          </a:bodyPr>
          <a:lstStyle/>
          <a:p>
            <a:r>
              <a:rPr lang="es-ES" sz="2400" b="1" dirty="0"/>
              <a:t>Ventajas:</a:t>
            </a:r>
            <a:endParaRPr lang="es-ES" b="1" dirty="0"/>
          </a:p>
          <a:p>
            <a:endParaRPr lang="es-ES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ES" b="1" dirty="0"/>
              <a:t>Rapidez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s-ES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ES" dirty="0"/>
              <a:t>Facilidad de uso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s-ES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ES" dirty="0"/>
              <a:t>Uso general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s-ES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ES" dirty="0"/>
              <a:t>Innovación con el </a:t>
            </a:r>
            <a:r>
              <a:rPr lang="es-ES" dirty="0" err="1"/>
              <a:t>framework</a:t>
            </a:r>
            <a:r>
              <a:rPr lang="es-ES" dirty="0"/>
              <a:t> de código abierto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288FFED-9905-C565-8F4C-D3A6B298D302}"/>
              </a:ext>
            </a:extLst>
          </p:cNvPr>
          <p:cNvSpPr txBox="1"/>
          <p:nvPr/>
        </p:nvSpPr>
        <p:spPr>
          <a:xfrm>
            <a:off x="4243387" y="2521884"/>
            <a:ext cx="60846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Cargas de trabajo hasta 100 veces más rápido que con Hadoop MapReduce</a:t>
            </a:r>
          </a:p>
          <a:p>
            <a:endParaRPr lang="es-ES" sz="2400" b="1" dirty="0"/>
          </a:p>
          <a:p>
            <a:r>
              <a:rPr lang="es-ES" sz="2400" b="1" dirty="0"/>
              <a:t>Alto rendimiento con datos por lotes</a:t>
            </a:r>
          </a:p>
          <a:p>
            <a:r>
              <a:rPr lang="es-ES" sz="2400" b="1" dirty="0"/>
              <a:t>y </a:t>
            </a:r>
            <a:r>
              <a:rPr lang="es-ES" sz="2400" b="1" dirty="0" err="1"/>
              <a:t>streaming</a:t>
            </a:r>
            <a:endParaRPr lang="es-ES" sz="2400" b="1" dirty="0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24DC4C23-920D-F070-CD4C-A8517A7F5D85}"/>
              </a:ext>
            </a:extLst>
          </p:cNvPr>
          <p:cNvSpPr/>
          <p:nvPr/>
        </p:nvSpPr>
        <p:spPr>
          <a:xfrm>
            <a:off x="4076700" y="2305049"/>
            <a:ext cx="6526574" cy="244032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20094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1A68D4-2AC5-DC48-ABB3-65DD81096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4900" b="1">
                <a:latin typeface="Cambria" panose="02040503050406030204" pitchFamily="18" charset="0"/>
                <a:ea typeface="Cambria" panose="02040503050406030204" pitchFamily="18" charset="0"/>
              </a:rPr>
              <a:t>4.</a:t>
            </a:r>
            <a:r>
              <a:rPr lang="es-ES" sz="4900">
                <a:latin typeface="Cambria" panose="02040503050406030204" pitchFamily="18" charset="0"/>
                <a:ea typeface="Cambria" panose="02040503050406030204" pitchFamily="18" charset="0"/>
              </a:rPr>
              <a:t> Ventajas y Desventajas</a:t>
            </a:r>
            <a:br>
              <a:rPr lang="es-ES" sz="4400"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s-ES" sz="44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3F2285-9313-ED24-D3B9-91A1BF1A9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2521885"/>
            <a:ext cx="10077557" cy="4119984"/>
          </a:xfrm>
        </p:spPr>
        <p:txBody>
          <a:bodyPr>
            <a:normAutofit lnSpcReduction="10000"/>
          </a:bodyPr>
          <a:lstStyle/>
          <a:p>
            <a:r>
              <a:rPr lang="es-ES" sz="2400" b="1" dirty="0"/>
              <a:t>Ventajas:</a:t>
            </a:r>
            <a:endParaRPr lang="es-ES" b="1" dirty="0"/>
          </a:p>
          <a:p>
            <a:endParaRPr lang="es-ES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ES" dirty="0"/>
              <a:t>Rapidez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s-ES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ES" b="1" dirty="0"/>
              <a:t>Facilidad de uso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s-ES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ES" dirty="0"/>
              <a:t>Uso general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s-ES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ES" dirty="0"/>
              <a:t>Innovación con el </a:t>
            </a:r>
            <a:r>
              <a:rPr lang="es-ES" dirty="0" err="1"/>
              <a:t>framework</a:t>
            </a:r>
            <a:r>
              <a:rPr lang="es-ES" dirty="0"/>
              <a:t> de código abierto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F3389E1-2284-BBEB-23B5-9BF7971FD880}"/>
              </a:ext>
            </a:extLst>
          </p:cNvPr>
          <p:cNvSpPr txBox="1"/>
          <p:nvPr/>
        </p:nvSpPr>
        <p:spPr>
          <a:xfrm>
            <a:off x="4243387" y="2521885"/>
            <a:ext cx="635988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Más de 80 operadores generales:</a:t>
            </a:r>
          </a:p>
          <a:p>
            <a:r>
              <a:rPr lang="es-ES" sz="2400" b="1" dirty="0"/>
              <a:t>Facilitan el desarrollo de apps en paralelo</a:t>
            </a:r>
          </a:p>
          <a:p>
            <a:endParaRPr lang="es-ES" sz="2400" b="1" dirty="0"/>
          </a:p>
          <a:p>
            <a:r>
              <a:rPr lang="es-ES" sz="2400" b="1" dirty="0"/>
              <a:t>Uso interactivo desde consola</a:t>
            </a:r>
          </a:p>
          <a:p>
            <a:endParaRPr lang="es-ES" dirty="0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63732512-145A-2277-81B3-02F09E9EDD7A}"/>
              </a:ext>
            </a:extLst>
          </p:cNvPr>
          <p:cNvSpPr/>
          <p:nvPr/>
        </p:nvSpPr>
        <p:spPr>
          <a:xfrm>
            <a:off x="4076700" y="2305049"/>
            <a:ext cx="6734175" cy="2181225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02054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1A68D4-2AC5-DC48-ABB3-65DD81096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4900" b="1">
                <a:latin typeface="Cambria" panose="02040503050406030204" pitchFamily="18" charset="0"/>
                <a:ea typeface="Cambria" panose="02040503050406030204" pitchFamily="18" charset="0"/>
              </a:rPr>
              <a:t>4.</a:t>
            </a:r>
            <a:r>
              <a:rPr lang="es-ES" sz="4900">
                <a:latin typeface="Cambria" panose="02040503050406030204" pitchFamily="18" charset="0"/>
                <a:ea typeface="Cambria" panose="02040503050406030204" pitchFamily="18" charset="0"/>
              </a:rPr>
              <a:t> Ventajas y Desventajas</a:t>
            </a:r>
            <a:br>
              <a:rPr lang="es-ES" sz="4400"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s-ES" sz="44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3F2285-9313-ED24-D3B9-91A1BF1A9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2521885"/>
            <a:ext cx="10077557" cy="4119984"/>
          </a:xfrm>
        </p:spPr>
        <p:txBody>
          <a:bodyPr>
            <a:normAutofit lnSpcReduction="10000"/>
          </a:bodyPr>
          <a:lstStyle/>
          <a:p>
            <a:r>
              <a:rPr lang="es-ES" sz="2400" b="1" dirty="0"/>
              <a:t>Ventajas:</a:t>
            </a:r>
            <a:endParaRPr lang="es-ES" b="1" dirty="0"/>
          </a:p>
          <a:p>
            <a:endParaRPr lang="es-ES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ES" dirty="0"/>
              <a:t>Rapidez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s-ES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ES" dirty="0"/>
              <a:t>Facilidad de uso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s-ES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ES" b="1" dirty="0"/>
              <a:t>Uso general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s-ES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ES" dirty="0"/>
              <a:t>Innovación con el </a:t>
            </a:r>
            <a:r>
              <a:rPr lang="es-ES" dirty="0" err="1"/>
              <a:t>framework</a:t>
            </a:r>
            <a:r>
              <a:rPr lang="es-ES" dirty="0"/>
              <a:t> de código abierto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35E9248-A664-1DC9-4EB2-316ACC2B29CD}"/>
              </a:ext>
            </a:extLst>
          </p:cNvPr>
          <p:cNvSpPr txBox="1"/>
          <p:nvPr/>
        </p:nvSpPr>
        <p:spPr>
          <a:xfrm>
            <a:off x="4243387" y="2521885"/>
            <a:ext cx="57769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Bibliotecas</a:t>
            </a:r>
          </a:p>
          <a:p>
            <a:endParaRPr lang="es-ES" sz="2400" b="1" dirty="0"/>
          </a:p>
          <a:p>
            <a:r>
              <a:rPr lang="es-ES" sz="2400" b="1" dirty="0"/>
              <a:t>Combinación en la misma app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9D2F19FF-52BA-F70E-E5C0-4CFBAB968368}"/>
              </a:ext>
            </a:extLst>
          </p:cNvPr>
          <p:cNvSpPr/>
          <p:nvPr/>
        </p:nvSpPr>
        <p:spPr>
          <a:xfrm>
            <a:off x="4076700" y="2305050"/>
            <a:ext cx="5838825" cy="16764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82043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1A68D4-2AC5-DC48-ABB3-65DD81096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4900" b="1">
                <a:latin typeface="Cambria" panose="02040503050406030204" pitchFamily="18" charset="0"/>
                <a:ea typeface="Cambria" panose="02040503050406030204" pitchFamily="18" charset="0"/>
              </a:rPr>
              <a:t>4.</a:t>
            </a:r>
            <a:r>
              <a:rPr lang="es-ES" sz="4900">
                <a:latin typeface="Cambria" panose="02040503050406030204" pitchFamily="18" charset="0"/>
                <a:ea typeface="Cambria" panose="02040503050406030204" pitchFamily="18" charset="0"/>
              </a:rPr>
              <a:t> Ventajas y Desventajas</a:t>
            </a:r>
            <a:br>
              <a:rPr lang="es-ES" sz="4400"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s-ES" sz="44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3F2285-9313-ED24-D3B9-91A1BF1A9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2521885"/>
            <a:ext cx="10077557" cy="4119984"/>
          </a:xfrm>
        </p:spPr>
        <p:txBody>
          <a:bodyPr>
            <a:normAutofit lnSpcReduction="10000"/>
          </a:bodyPr>
          <a:lstStyle/>
          <a:p>
            <a:r>
              <a:rPr lang="es-ES" sz="2400" b="1" dirty="0"/>
              <a:t>Ventajas:</a:t>
            </a:r>
            <a:endParaRPr lang="es-ES" b="1" dirty="0"/>
          </a:p>
          <a:p>
            <a:endParaRPr lang="es-ES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ES" dirty="0"/>
              <a:t>Rapidez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s-ES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ES" dirty="0"/>
              <a:t>Facilidad de uso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s-ES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ES" dirty="0"/>
              <a:t>Uso general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s-ES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ES" b="1" dirty="0"/>
              <a:t>Innovación con el </a:t>
            </a:r>
            <a:r>
              <a:rPr lang="es-ES" b="1" dirty="0" err="1"/>
              <a:t>framework</a:t>
            </a:r>
            <a:r>
              <a:rPr lang="es-ES" b="1" dirty="0"/>
              <a:t> de código abierto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410D8A3-A7E3-DF99-7ED9-1F402E033A3B}"/>
              </a:ext>
            </a:extLst>
          </p:cNvPr>
          <p:cNvSpPr txBox="1"/>
          <p:nvPr/>
        </p:nvSpPr>
        <p:spPr>
          <a:xfrm>
            <a:off x="4243388" y="2154226"/>
            <a:ext cx="55387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Comunidades</a:t>
            </a:r>
          </a:p>
          <a:p>
            <a:endParaRPr lang="es-ES" sz="2400" b="1" dirty="0"/>
          </a:p>
          <a:p>
            <a:r>
              <a:rPr lang="es-ES" sz="2400" b="1" dirty="0"/>
              <a:t>Colectivo aporta ideas</a:t>
            </a:r>
          </a:p>
          <a:p>
            <a:endParaRPr lang="es-ES" sz="2400" b="1" dirty="0"/>
          </a:p>
          <a:p>
            <a:r>
              <a:rPr lang="es-ES" sz="2400" b="1" dirty="0"/>
              <a:t>Desarrollo rápido</a:t>
            </a:r>
          </a:p>
          <a:p>
            <a:endParaRPr lang="es-ES" sz="2400" b="1" dirty="0"/>
          </a:p>
          <a:p>
            <a:r>
              <a:rPr lang="es-ES" sz="2400" b="1" dirty="0"/>
              <a:t>Solución de problemas</a:t>
            </a:r>
          </a:p>
          <a:p>
            <a:endParaRPr lang="es-ES" sz="2400" b="1" dirty="0"/>
          </a:p>
          <a:p>
            <a:r>
              <a:rPr lang="es-ES" sz="2400" b="1" dirty="0"/>
              <a:t>Tiempo de lanzamiento más corto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D80C2C3B-19C7-4AC0-170D-07B1C58F89CF}"/>
              </a:ext>
            </a:extLst>
          </p:cNvPr>
          <p:cNvSpPr/>
          <p:nvPr/>
        </p:nvSpPr>
        <p:spPr>
          <a:xfrm>
            <a:off x="3893344" y="2062950"/>
            <a:ext cx="6238875" cy="359887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75182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1A68D4-2AC5-DC48-ABB3-65DD81096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4900" b="1" dirty="0">
                <a:latin typeface="Cambria" panose="02040503050406030204" pitchFamily="18" charset="0"/>
                <a:ea typeface="Cambria" panose="02040503050406030204" pitchFamily="18" charset="0"/>
              </a:rPr>
              <a:t>4.</a:t>
            </a:r>
            <a:r>
              <a:rPr lang="es-ES" sz="4900" dirty="0">
                <a:latin typeface="Cambria" panose="02040503050406030204" pitchFamily="18" charset="0"/>
                <a:ea typeface="Cambria" panose="02040503050406030204" pitchFamily="18" charset="0"/>
              </a:rPr>
              <a:t> Ventajas y Desventajas</a:t>
            </a:r>
            <a:br>
              <a:rPr lang="es-ES" sz="44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s-ES" sz="44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3F2285-9313-ED24-D3B9-91A1BF1A9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2521885"/>
            <a:ext cx="10077557" cy="4119984"/>
          </a:xfrm>
        </p:spPr>
        <p:txBody>
          <a:bodyPr>
            <a:normAutofit lnSpcReduction="10000"/>
          </a:bodyPr>
          <a:lstStyle/>
          <a:p>
            <a:r>
              <a:rPr lang="es-ES" sz="2400" b="1" dirty="0"/>
              <a:t>Desventajas:</a:t>
            </a:r>
          </a:p>
          <a:p>
            <a:endParaRPr lang="es-ES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s-ES" dirty="0"/>
              <a:t>Instalación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s-ES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s-ES" dirty="0"/>
              <a:t>Lentitud con datos pequeños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s-ES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s-ES" dirty="0"/>
              <a:t>Operaciones matriciales difíciles de escribir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s-ES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s-ES" dirty="0"/>
              <a:t>Pobreza de </a:t>
            </a:r>
            <a:r>
              <a:rPr lang="es-ES" dirty="0" err="1"/>
              <a:t>Mllib</a:t>
            </a:r>
            <a:r>
              <a:rPr lang="es-ES" dirty="0"/>
              <a:t>  comparado con el ecosistema de Python</a:t>
            </a:r>
          </a:p>
        </p:txBody>
      </p:sp>
      <p:pic>
        <p:nvPicPr>
          <p:cNvPr id="4" name="Graphic 6" descr="Thumbs Up Sign">
            <a:extLst>
              <a:ext uri="{FF2B5EF4-FFF2-40B4-BE49-F238E27FC236}">
                <a16:creationId xmlns:a16="http://schemas.microsoft.com/office/drawing/2014/main" id="{82351B00-F4F0-4B96-38D2-785BCDBFB4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7391400" y="2112630"/>
            <a:ext cx="3211874" cy="3211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805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C34DEBD5-3257-B057-EDFD-87F97D620CAA}"/>
              </a:ext>
            </a:extLst>
          </p:cNvPr>
          <p:cNvSpPr txBox="1"/>
          <p:nvPr/>
        </p:nvSpPr>
        <p:spPr>
          <a:xfrm>
            <a:off x="3026664" y="704088"/>
            <a:ext cx="67939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/>
              <a:t>RUTA DE APRENDIZAJE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1FB491C-AA1C-3A9A-DDC5-B1E1A74135EC}"/>
              </a:ext>
            </a:extLst>
          </p:cNvPr>
          <p:cNvSpPr txBox="1"/>
          <p:nvPr/>
        </p:nvSpPr>
        <p:spPr>
          <a:xfrm>
            <a:off x="832104" y="2295108"/>
            <a:ext cx="78181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>
                <a:latin typeface="Cambria" panose="02040503050406030204" pitchFamily="18" charset="0"/>
                <a:ea typeface="Cambria" panose="02040503050406030204" pitchFamily="18" charset="0"/>
              </a:rPr>
              <a:t>1.</a:t>
            </a:r>
            <a:r>
              <a:rPr lang="es-ES" sz="4000" dirty="0">
                <a:latin typeface="Cambria" panose="02040503050406030204" pitchFamily="18" charset="0"/>
                <a:ea typeface="Cambria" panose="02040503050406030204" pitchFamily="18" charset="0"/>
              </a:rPr>
              <a:t> Qué es Apache </a:t>
            </a:r>
            <a:r>
              <a:rPr lang="es-ES" sz="4000" dirty="0" err="1">
                <a:latin typeface="Cambria" panose="02040503050406030204" pitchFamily="18" charset="0"/>
                <a:ea typeface="Cambria" panose="02040503050406030204" pitchFamily="18" charset="0"/>
              </a:rPr>
              <a:t>Spark</a:t>
            </a:r>
            <a:endParaRPr lang="es-ES" sz="4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s-ES" sz="4000" b="1" dirty="0">
                <a:latin typeface="Cambria" panose="02040503050406030204" pitchFamily="18" charset="0"/>
                <a:ea typeface="Cambria" panose="02040503050406030204" pitchFamily="18" charset="0"/>
              </a:rPr>
              <a:t>2.</a:t>
            </a:r>
            <a:r>
              <a:rPr lang="es-ES" sz="4000" dirty="0">
                <a:latin typeface="Cambria" panose="02040503050406030204" pitchFamily="18" charset="0"/>
                <a:ea typeface="Cambria" panose="02040503050406030204" pitchFamily="18" charset="0"/>
              </a:rPr>
              <a:t> Por qué Apache </a:t>
            </a:r>
            <a:r>
              <a:rPr lang="es-ES" sz="4000" dirty="0" err="1">
                <a:latin typeface="Cambria" panose="02040503050406030204" pitchFamily="18" charset="0"/>
                <a:ea typeface="Cambria" panose="02040503050406030204" pitchFamily="18" charset="0"/>
              </a:rPr>
              <a:t>Spark</a:t>
            </a:r>
            <a:endParaRPr lang="es-ES" sz="4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s-ES" sz="4000" b="1" dirty="0">
                <a:latin typeface="Cambria" panose="02040503050406030204" pitchFamily="18" charset="0"/>
                <a:ea typeface="Cambria" panose="02040503050406030204" pitchFamily="18" charset="0"/>
              </a:rPr>
              <a:t>3.</a:t>
            </a:r>
            <a:r>
              <a:rPr lang="es-ES" sz="4000" dirty="0">
                <a:latin typeface="Cambria" panose="02040503050406030204" pitchFamily="18" charset="0"/>
                <a:ea typeface="Cambria" panose="02040503050406030204" pitchFamily="18" charset="0"/>
              </a:rPr>
              <a:t> Funcionamiento</a:t>
            </a:r>
          </a:p>
          <a:p>
            <a:r>
              <a:rPr lang="es-ES" sz="4000" b="1" dirty="0">
                <a:latin typeface="Cambria" panose="02040503050406030204" pitchFamily="18" charset="0"/>
                <a:ea typeface="Cambria" panose="02040503050406030204" pitchFamily="18" charset="0"/>
              </a:rPr>
              <a:t>4.</a:t>
            </a:r>
            <a:r>
              <a:rPr lang="es-ES" sz="4000" dirty="0">
                <a:latin typeface="Cambria" panose="02040503050406030204" pitchFamily="18" charset="0"/>
                <a:ea typeface="Cambria" panose="02040503050406030204" pitchFamily="18" charset="0"/>
              </a:rPr>
              <a:t> Ventajas y Desventajas</a:t>
            </a:r>
          </a:p>
          <a:p>
            <a:r>
              <a:rPr lang="es-ES" sz="4000" b="1" dirty="0">
                <a:latin typeface="Cambria" panose="02040503050406030204" pitchFamily="18" charset="0"/>
                <a:ea typeface="Cambria" panose="02040503050406030204" pitchFamily="18" charset="0"/>
              </a:rPr>
              <a:t>5.</a:t>
            </a:r>
            <a:r>
              <a:rPr lang="es-ES" sz="4000" dirty="0">
                <a:latin typeface="Cambria" panose="02040503050406030204" pitchFamily="18" charset="0"/>
                <a:ea typeface="Cambria" panose="02040503050406030204" pitchFamily="18" charset="0"/>
              </a:rPr>
              <a:t> Conclusiones</a:t>
            </a:r>
          </a:p>
          <a:p>
            <a:r>
              <a:rPr lang="es-ES" sz="4000" b="1" dirty="0">
                <a:latin typeface="Cambria" panose="02040503050406030204" pitchFamily="18" charset="0"/>
                <a:ea typeface="Cambria" panose="02040503050406030204" pitchFamily="18" charset="0"/>
              </a:rPr>
              <a:t>6.</a:t>
            </a:r>
            <a:r>
              <a:rPr lang="es-ES" sz="4000" dirty="0">
                <a:latin typeface="Cambria" panose="02040503050406030204" pitchFamily="18" charset="0"/>
                <a:ea typeface="Cambria" panose="02040503050406030204" pitchFamily="18" charset="0"/>
              </a:rPr>
              <a:t> Ronda de preguntas</a:t>
            </a:r>
          </a:p>
        </p:txBody>
      </p:sp>
      <p:pic>
        <p:nvPicPr>
          <p:cNvPr id="5" name="Imagen 4" descr="Imagen que contiene Texto&#10;&#10;Descripción generada automáticamente">
            <a:extLst>
              <a:ext uri="{FF2B5EF4-FFF2-40B4-BE49-F238E27FC236}">
                <a16:creationId xmlns:a16="http://schemas.microsoft.com/office/drawing/2014/main" id="{BF49878A-E13A-7D71-951E-8C913924C3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4310" y="2295108"/>
            <a:ext cx="4872896" cy="2467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1443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1A68D4-2AC5-DC48-ABB3-65DD81096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4900" b="1" dirty="0">
                <a:latin typeface="Cambria" panose="02040503050406030204" pitchFamily="18" charset="0"/>
                <a:ea typeface="Cambria" panose="02040503050406030204" pitchFamily="18" charset="0"/>
              </a:rPr>
              <a:t>4.</a:t>
            </a:r>
            <a:r>
              <a:rPr lang="es-ES" sz="4900" dirty="0">
                <a:latin typeface="Cambria" panose="02040503050406030204" pitchFamily="18" charset="0"/>
                <a:ea typeface="Cambria" panose="02040503050406030204" pitchFamily="18" charset="0"/>
              </a:rPr>
              <a:t> Ventajas y Desventajas</a:t>
            </a:r>
            <a:br>
              <a:rPr lang="es-ES" sz="44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s-ES" sz="44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3F2285-9313-ED24-D3B9-91A1BF1A9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2521885"/>
            <a:ext cx="10077557" cy="4119984"/>
          </a:xfrm>
        </p:spPr>
        <p:txBody>
          <a:bodyPr>
            <a:normAutofit lnSpcReduction="10000"/>
          </a:bodyPr>
          <a:lstStyle/>
          <a:p>
            <a:r>
              <a:rPr lang="es-ES" sz="2400" b="1" dirty="0"/>
              <a:t>Desventajas:</a:t>
            </a:r>
          </a:p>
          <a:p>
            <a:endParaRPr lang="es-ES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s-ES" b="1" dirty="0"/>
              <a:t>Instalación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s-ES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s-ES" dirty="0"/>
              <a:t>Lentitud con datos pequeños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s-ES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s-ES" dirty="0"/>
              <a:t>Operaciones matriciales difíciles de escribir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s-ES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s-ES" dirty="0"/>
              <a:t>Pobreza de </a:t>
            </a:r>
            <a:r>
              <a:rPr lang="es-ES" dirty="0" err="1"/>
              <a:t>Mllib</a:t>
            </a:r>
            <a:r>
              <a:rPr lang="es-ES" dirty="0"/>
              <a:t>  comparado con el ecosistema de Python</a:t>
            </a:r>
          </a:p>
        </p:txBody>
      </p:sp>
      <p:pic>
        <p:nvPicPr>
          <p:cNvPr id="6" name="Imagen 5" descr="Una pantalla de una ventana&#10;&#10;Descripción generada automáticamente con confianza media">
            <a:extLst>
              <a:ext uri="{FF2B5EF4-FFF2-40B4-BE49-F238E27FC236}">
                <a16:creationId xmlns:a16="http://schemas.microsoft.com/office/drawing/2014/main" id="{0AC1A2FE-FD4E-0E5B-A659-B0B26B6207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5262" y="2054302"/>
            <a:ext cx="1863799" cy="2043189"/>
          </a:xfrm>
          <a:prstGeom prst="rect">
            <a:avLst/>
          </a:prstGeom>
        </p:spPr>
      </p:pic>
      <p:pic>
        <p:nvPicPr>
          <p:cNvPr id="8" name="Imagen 7" descr="Dibujo de personaje amarillo&#10;&#10;Descripción generada automáticamente con confianza media">
            <a:extLst>
              <a:ext uri="{FF2B5EF4-FFF2-40B4-BE49-F238E27FC236}">
                <a16:creationId xmlns:a16="http://schemas.microsoft.com/office/drawing/2014/main" id="{D178DEDA-7C75-024F-B59F-4A179FF1DA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7875" y="2106613"/>
            <a:ext cx="1720365" cy="2043189"/>
          </a:xfrm>
          <a:prstGeom prst="rect">
            <a:avLst/>
          </a:prstGeom>
        </p:spPr>
      </p:pic>
      <p:pic>
        <p:nvPicPr>
          <p:cNvPr id="12" name="Imagen 11" descr="Icono&#10;&#10;Descripción generada automáticamente">
            <a:extLst>
              <a:ext uri="{FF2B5EF4-FFF2-40B4-BE49-F238E27FC236}">
                <a16:creationId xmlns:a16="http://schemas.microsoft.com/office/drawing/2014/main" id="{8B310C8B-FC48-2B0D-8D74-7D05292F10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9566" y="2054302"/>
            <a:ext cx="2181225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4193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1A68D4-2AC5-DC48-ABB3-65DD81096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4900" b="1" dirty="0">
                <a:latin typeface="Cambria" panose="02040503050406030204" pitchFamily="18" charset="0"/>
                <a:ea typeface="Cambria" panose="02040503050406030204" pitchFamily="18" charset="0"/>
              </a:rPr>
              <a:t>4.</a:t>
            </a:r>
            <a:r>
              <a:rPr lang="es-ES" sz="4900" dirty="0">
                <a:latin typeface="Cambria" panose="02040503050406030204" pitchFamily="18" charset="0"/>
                <a:ea typeface="Cambria" panose="02040503050406030204" pitchFamily="18" charset="0"/>
              </a:rPr>
              <a:t> Ventajas y Desventajas</a:t>
            </a:r>
            <a:br>
              <a:rPr lang="es-ES" sz="44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s-ES" sz="44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3F2285-9313-ED24-D3B9-91A1BF1A9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2521885"/>
            <a:ext cx="10077557" cy="4119984"/>
          </a:xfrm>
        </p:spPr>
        <p:txBody>
          <a:bodyPr>
            <a:normAutofit lnSpcReduction="10000"/>
          </a:bodyPr>
          <a:lstStyle/>
          <a:p>
            <a:r>
              <a:rPr lang="es-ES" sz="2400" b="1" dirty="0"/>
              <a:t>Desventajas:</a:t>
            </a:r>
          </a:p>
          <a:p>
            <a:endParaRPr lang="es-ES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s-ES" dirty="0"/>
              <a:t>Instalación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s-ES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s-ES" b="1" dirty="0"/>
              <a:t>Lentitud con datos pequeños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s-ES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s-ES" dirty="0"/>
              <a:t>Operaciones matriciales difíciles de escribir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s-ES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s-ES" dirty="0"/>
              <a:t>Pobreza de </a:t>
            </a:r>
            <a:r>
              <a:rPr lang="es-ES" dirty="0" err="1"/>
              <a:t>Mllib</a:t>
            </a:r>
            <a:r>
              <a:rPr lang="es-ES" dirty="0"/>
              <a:t>  comparado con el ecosistema de Python</a:t>
            </a:r>
          </a:p>
        </p:txBody>
      </p:sp>
      <p:pic>
        <p:nvPicPr>
          <p:cNvPr id="5" name="Imagen 4" descr="Una señal de tránsito&#10;&#10;Descripción generada automáticamente con confianza media">
            <a:extLst>
              <a:ext uri="{FF2B5EF4-FFF2-40B4-BE49-F238E27FC236}">
                <a16:creationId xmlns:a16="http://schemas.microsoft.com/office/drawing/2014/main" id="{A8C1BAF8-4DE9-CBA7-19D3-2AF7F43CAB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025" y="2505091"/>
            <a:ext cx="2736850" cy="207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2634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1A68D4-2AC5-DC48-ABB3-65DD81096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4900" b="1" dirty="0">
                <a:latin typeface="Cambria" panose="02040503050406030204" pitchFamily="18" charset="0"/>
                <a:ea typeface="Cambria" panose="02040503050406030204" pitchFamily="18" charset="0"/>
              </a:rPr>
              <a:t>4.</a:t>
            </a:r>
            <a:r>
              <a:rPr lang="es-ES" sz="4900" dirty="0">
                <a:latin typeface="Cambria" panose="02040503050406030204" pitchFamily="18" charset="0"/>
                <a:ea typeface="Cambria" panose="02040503050406030204" pitchFamily="18" charset="0"/>
              </a:rPr>
              <a:t> Ventajas y Desventajas</a:t>
            </a:r>
            <a:br>
              <a:rPr lang="es-ES" sz="44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s-ES" sz="44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3F2285-9313-ED24-D3B9-91A1BF1A9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2521885"/>
            <a:ext cx="10077557" cy="4119984"/>
          </a:xfrm>
        </p:spPr>
        <p:txBody>
          <a:bodyPr>
            <a:normAutofit lnSpcReduction="10000"/>
          </a:bodyPr>
          <a:lstStyle/>
          <a:p>
            <a:r>
              <a:rPr lang="es-ES" sz="2400" b="1" dirty="0"/>
              <a:t>Desventajas:</a:t>
            </a:r>
          </a:p>
          <a:p>
            <a:endParaRPr lang="es-ES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s-ES" dirty="0"/>
              <a:t>Instalación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s-ES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s-ES" dirty="0"/>
              <a:t>Lentitud con datos pequeños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s-ES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s-ES" b="1" dirty="0"/>
              <a:t>Operaciones matriciales difíciles de escribir</a:t>
            </a:r>
            <a:endParaRPr lang="es-ES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s-ES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s-ES" dirty="0"/>
              <a:t>Pobreza de </a:t>
            </a:r>
            <a:r>
              <a:rPr lang="es-ES" dirty="0" err="1"/>
              <a:t>Mllib</a:t>
            </a:r>
            <a:r>
              <a:rPr lang="es-ES" dirty="0"/>
              <a:t>  comparado con el ecosistema de Python</a:t>
            </a:r>
          </a:p>
        </p:txBody>
      </p:sp>
      <p:pic>
        <p:nvPicPr>
          <p:cNvPr id="5" name="Imagen 4" descr="Dibujo en fondo negro&#10;&#10;Descripción generada automáticamente con confianza baja">
            <a:extLst>
              <a:ext uri="{FF2B5EF4-FFF2-40B4-BE49-F238E27FC236}">
                <a16:creationId xmlns:a16="http://schemas.microsoft.com/office/drawing/2014/main" id="{89EE5B16-8092-B24C-DF18-C431103D19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887" y="2490787"/>
            <a:ext cx="5107783" cy="2043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5553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1A68D4-2AC5-DC48-ABB3-65DD81096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4900" b="1" dirty="0">
                <a:latin typeface="Cambria" panose="02040503050406030204" pitchFamily="18" charset="0"/>
                <a:ea typeface="Cambria" panose="02040503050406030204" pitchFamily="18" charset="0"/>
              </a:rPr>
              <a:t>4.</a:t>
            </a:r>
            <a:r>
              <a:rPr lang="es-ES" sz="4900" dirty="0">
                <a:latin typeface="Cambria" panose="02040503050406030204" pitchFamily="18" charset="0"/>
                <a:ea typeface="Cambria" panose="02040503050406030204" pitchFamily="18" charset="0"/>
              </a:rPr>
              <a:t> Ventajas y Desventajas</a:t>
            </a:r>
            <a:br>
              <a:rPr lang="es-ES" sz="44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s-ES" sz="44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3F2285-9313-ED24-D3B9-91A1BF1A9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2521885"/>
            <a:ext cx="10077557" cy="4119984"/>
          </a:xfrm>
        </p:spPr>
        <p:txBody>
          <a:bodyPr>
            <a:normAutofit lnSpcReduction="10000"/>
          </a:bodyPr>
          <a:lstStyle/>
          <a:p>
            <a:r>
              <a:rPr lang="es-ES" sz="2400" b="1" dirty="0"/>
              <a:t>Desventajas:</a:t>
            </a:r>
          </a:p>
          <a:p>
            <a:endParaRPr lang="es-ES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s-ES" dirty="0"/>
              <a:t>Instalación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s-ES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s-ES" dirty="0"/>
              <a:t>Lentitud con datos pequeños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s-ES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s-ES" dirty="0"/>
              <a:t>Operaciones matriciales difíciles de escribir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s-ES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s-ES" b="1" dirty="0"/>
              <a:t>Pobreza de </a:t>
            </a:r>
            <a:r>
              <a:rPr lang="es-ES" b="1" dirty="0" err="1"/>
              <a:t>MLlib</a:t>
            </a:r>
            <a:r>
              <a:rPr lang="es-ES" dirty="0"/>
              <a:t>  comparado con el ecosistema de Python</a:t>
            </a:r>
          </a:p>
        </p:txBody>
      </p:sp>
      <p:pic>
        <p:nvPicPr>
          <p:cNvPr id="5" name="Imagen 4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90146DF5-55DE-317C-E5E9-73846BC3AE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5700" y="787068"/>
            <a:ext cx="3886200" cy="2782519"/>
          </a:xfrm>
          <a:prstGeom prst="rect">
            <a:avLst/>
          </a:prstGeom>
        </p:spPr>
      </p:pic>
      <p:pic>
        <p:nvPicPr>
          <p:cNvPr id="6" name="Imagen 5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BEB0FED8-B084-23A3-A225-800290923C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9664" y="3978841"/>
            <a:ext cx="3618271" cy="1488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3585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1A68D4-2AC5-DC48-ABB3-65DD81096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5566263" cy="1455091"/>
          </a:xfrm>
        </p:spPr>
        <p:txBody>
          <a:bodyPr>
            <a:normAutofit/>
          </a:bodyPr>
          <a:lstStyle/>
          <a:p>
            <a:r>
              <a:rPr lang="es-ES" sz="4400" b="1" dirty="0">
                <a:latin typeface="Cambria" panose="02040503050406030204" pitchFamily="18" charset="0"/>
                <a:ea typeface="Cambria" panose="02040503050406030204" pitchFamily="18" charset="0"/>
              </a:rPr>
              <a:t>5.</a:t>
            </a:r>
            <a:r>
              <a:rPr lang="es-ES" sz="4400" dirty="0">
                <a:latin typeface="Cambria" panose="02040503050406030204" pitchFamily="18" charset="0"/>
                <a:ea typeface="Cambria" panose="02040503050406030204" pitchFamily="18" charset="0"/>
              </a:rPr>
              <a:t> Conclusiones</a:t>
            </a:r>
            <a:br>
              <a:rPr lang="es-ES" dirty="0"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s-ES" dirty="0"/>
          </a:p>
        </p:txBody>
      </p:sp>
      <p:graphicFrame>
        <p:nvGraphicFramePr>
          <p:cNvPr id="32" name="Marcador de contenido 2">
            <a:extLst>
              <a:ext uri="{FF2B5EF4-FFF2-40B4-BE49-F238E27FC236}">
                <a16:creationId xmlns:a16="http://schemas.microsoft.com/office/drawing/2014/main" id="{4B3E3A87-373A-752B-C488-83855AC8FD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4639465"/>
              </p:ext>
            </p:extLst>
          </p:nvPr>
        </p:nvGraphicFramePr>
        <p:xfrm>
          <a:off x="525717" y="2796427"/>
          <a:ext cx="5566263" cy="32745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 descr="Bombilla en fondo amarillo con rayos de luz y cable pintados">
            <a:extLst>
              <a:ext uri="{FF2B5EF4-FFF2-40B4-BE49-F238E27FC236}">
                <a16:creationId xmlns:a16="http://schemas.microsoft.com/office/drawing/2014/main" id="{16A60E57-CCEE-2E2B-1658-C8E2AC5251D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52405" t="4525" r="7923" b="-232"/>
          <a:stretch/>
        </p:blipFill>
        <p:spPr>
          <a:xfrm>
            <a:off x="8288130" y="0"/>
            <a:ext cx="3903870" cy="579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6139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1A68D4-2AC5-DC48-ABB3-65DD81096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5566263" cy="1455091"/>
          </a:xfrm>
        </p:spPr>
        <p:txBody>
          <a:bodyPr>
            <a:normAutofit/>
          </a:bodyPr>
          <a:lstStyle/>
          <a:p>
            <a:r>
              <a:rPr lang="es-ES" sz="4400" b="1" dirty="0">
                <a:latin typeface="Cambria" panose="02040503050406030204" pitchFamily="18" charset="0"/>
                <a:ea typeface="Cambria" panose="02040503050406030204" pitchFamily="18" charset="0"/>
              </a:rPr>
              <a:t>5.</a:t>
            </a:r>
            <a:r>
              <a:rPr lang="es-ES" sz="4400" dirty="0">
                <a:latin typeface="Cambria" panose="02040503050406030204" pitchFamily="18" charset="0"/>
                <a:ea typeface="Cambria" panose="02040503050406030204" pitchFamily="18" charset="0"/>
              </a:rPr>
              <a:t> Conclusiones</a:t>
            </a:r>
            <a:br>
              <a:rPr lang="es-ES" dirty="0"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s-ES" dirty="0"/>
          </a:p>
        </p:txBody>
      </p:sp>
      <p:graphicFrame>
        <p:nvGraphicFramePr>
          <p:cNvPr id="32" name="Marcador de contenido 2">
            <a:extLst>
              <a:ext uri="{FF2B5EF4-FFF2-40B4-BE49-F238E27FC236}">
                <a16:creationId xmlns:a16="http://schemas.microsoft.com/office/drawing/2014/main" id="{4B3E3A87-373A-752B-C488-83855AC8FD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2160161"/>
              </p:ext>
            </p:extLst>
          </p:nvPr>
        </p:nvGraphicFramePr>
        <p:xfrm>
          <a:off x="525717" y="2796427"/>
          <a:ext cx="5566263" cy="32745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 descr="Bombilla en fondo amarillo con rayos de luz y cable pintados">
            <a:extLst>
              <a:ext uri="{FF2B5EF4-FFF2-40B4-BE49-F238E27FC236}">
                <a16:creationId xmlns:a16="http://schemas.microsoft.com/office/drawing/2014/main" id="{16A60E57-CCEE-2E2B-1658-C8E2AC5251D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52405" t="4525" r="7923" b="-232"/>
          <a:stretch/>
        </p:blipFill>
        <p:spPr>
          <a:xfrm>
            <a:off x="8288130" y="0"/>
            <a:ext cx="3903870" cy="579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5799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A1A68D4-2AC5-DC48-ABB3-65DD81096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9915" y="787068"/>
            <a:ext cx="5546446" cy="1890665"/>
          </a:xfrm>
        </p:spPr>
        <p:txBody>
          <a:bodyPr anchor="b">
            <a:normAutofit/>
          </a:bodyPr>
          <a:lstStyle/>
          <a:p>
            <a:r>
              <a:rPr lang="es-ES" sz="4400" b="1" dirty="0">
                <a:latin typeface="Cambria" panose="02040503050406030204" pitchFamily="18" charset="0"/>
                <a:ea typeface="Cambria" panose="02040503050406030204" pitchFamily="18" charset="0"/>
              </a:rPr>
              <a:t>6.</a:t>
            </a:r>
            <a:r>
              <a:rPr lang="es-ES" sz="4400" dirty="0">
                <a:latin typeface="Cambria" panose="02040503050406030204" pitchFamily="18" charset="0"/>
                <a:ea typeface="Cambria" panose="02040503050406030204" pitchFamily="18" charset="0"/>
              </a:rPr>
              <a:t> Ronda de preguntas</a:t>
            </a:r>
            <a:br>
              <a:rPr lang="es-ES" dirty="0"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s-ES" dirty="0"/>
          </a:p>
        </p:txBody>
      </p:sp>
      <p:pic>
        <p:nvPicPr>
          <p:cNvPr id="7" name="Imagen 6" descr="Un dibujo de un perro&#10;&#10;Descripción generada automáticamente con confianza media">
            <a:extLst>
              <a:ext uri="{FF2B5EF4-FFF2-40B4-BE49-F238E27FC236}">
                <a16:creationId xmlns:a16="http://schemas.microsoft.com/office/drawing/2014/main" id="{C5BBA7F1-6193-7322-23DB-4640149ED9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458" y="555614"/>
            <a:ext cx="4350275" cy="5705279"/>
          </a:xfrm>
          <a:prstGeom prst="rect">
            <a:avLst/>
          </a:prstGeom>
        </p:spPr>
      </p:pic>
      <p:grpSp>
        <p:nvGrpSpPr>
          <p:cNvPr id="14" name="Graphic 78">
            <a:extLst>
              <a:ext uri="{FF2B5EF4-FFF2-40B4-BE49-F238E27FC236}">
                <a16:creationId xmlns:a16="http://schemas.microsoft.com/office/drawing/2014/main" id="{5E46079A-4648-465E-9D1A-479174C99F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71728" y="3092185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5" name="Graphic 78">
              <a:extLst>
                <a:ext uri="{FF2B5EF4-FFF2-40B4-BE49-F238E27FC236}">
                  <a16:creationId xmlns:a16="http://schemas.microsoft.com/office/drawing/2014/main" id="{A3BA42E0-6D8E-44BF-AC6B-5FB25C200A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aphic 78">
              <a:extLst>
                <a:ext uri="{FF2B5EF4-FFF2-40B4-BE49-F238E27FC236}">
                  <a16:creationId xmlns:a16="http://schemas.microsoft.com/office/drawing/2014/main" id="{91EF6403-FD18-4EC0-840F-8F70F3494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92B6AD13-0D11-4C0C-A362-E048C97326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61DDD1A9-F0A4-4900-9DEF-F6B383361B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Graphic 78">
                <a:extLst>
                  <a:ext uri="{FF2B5EF4-FFF2-40B4-BE49-F238E27FC236}">
                    <a16:creationId xmlns:a16="http://schemas.microsoft.com/office/drawing/2014/main" id="{F26977AE-F962-40FD-945B-D1E106951B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Graphic 78">
                <a:extLst>
                  <a:ext uri="{FF2B5EF4-FFF2-40B4-BE49-F238E27FC236}">
                    <a16:creationId xmlns:a16="http://schemas.microsoft.com/office/drawing/2014/main" id="{6078955A-1871-4463-B23D-8AD33984CD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2F1D297-74F5-4948-9655-BC87A30A4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5637359"/>
            <a:ext cx="5486401" cy="1220641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56DB040-BB4B-446D-9172-7253A5660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7782" y="5182141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8AE7480-26E8-4D60-9ABF-DF801570BE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644645D-B360-4E3D-A96A-6D9CE4F34C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E99C8E1E-3260-4E6A-83CA-933468316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8" name="Graphic 12">
              <a:extLst>
                <a:ext uri="{FF2B5EF4-FFF2-40B4-BE49-F238E27FC236}">
                  <a16:creationId xmlns:a16="http://schemas.microsoft.com/office/drawing/2014/main" id="{3A551C21-5423-4320-86B3-CA6956E708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15">
              <a:extLst>
                <a:ext uri="{FF2B5EF4-FFF2-40B4-BE49-F238E27FC236}">
                  <a16:creationId xmlns:a16="http://schemas.microsoft.com/office/drawing/2014/main" id="{6D1A9E3F-8323-45A6-B267-8EA6B1A000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Graphic 15">
              <a:extLst>
                <a:ext uri="{FF2B5EF4-FFF2-40B4-BE49-F238E27FC236}">
                  <a16:creationId xmlns:a16="http://schemas.microsoft.com/office/drawing/2014/main" id="{F4049F71-8749-4860-8F6D-611D459A9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89D62868-92E4-42DF-9CF9-A9190CC14C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3F2285-9313-ED24-D3B9-91A1BF1A9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9915" y="3428999"/>
            <a:ext cx="4691040" cy="2895315"/>
          </a:xfrm>
        </p:spPr>
        <p:txBody>
          <a:bodyPr>
            <a:normAutofit lnSpcReduction="10000"/>
          </a:bodyPr>
          <a:lstStyle/>
          <a:p>
            <a:r>
              <a:rPr lang="es-ES" sz="3200" dirty="0"/>
              <a:t>Es el momento de preguntar… o tal vez no</a:t>
            </a:r>
          </a:p>
          <a:p>
            <a:endParaRPr lang="es-ES" sz="3200" dirty="0"/>
          </a:p>
          <a:p>
            <a:r>
              <a:rPr lang="es-ES" sz="3200" dirty="0"/>
              <a:t>Cualquier pregunta, hacerla sin problemas</a:t>
            </a:r>
          </a:p>
        </p:txBody>
      </p:sp>
    </p:spTree>
    <p:extLst>
      <p:ext uri="{BB962C8B-B14F-4D97-AF65-F5344CB8AC3E}">
        <p14:creationId xmlns:p14="http://schemas.microsoft.com/office/powerpoint/2010/main" val="7398064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203512-EEFE-4FDA-F512-3AF72D3C6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6" y="426040"/>
            <a:ext cx="10077557" cy="1325563"/>
          </a:xfrm>
        </p:spPr>
        <p:txBody>
          <a:bodyPr>
            <a:normAutofit/>
          </a:bodyPr>
          <a:lstStyle/>
          <a:p>
            <a:pPr algn="ctr"/>
            <a:r>
              <a:rPr lang="es-ES" sz="6000" b="1" dirty="0">
                <a:latin typeface="Cambria" panose="02040503050406030204" pitchFamily="18" charset="0"/>
                <a:ea typeface="Cambria" panose="02040503050406030204" pitchFamily="18" charset="0"/>
              </a:rPr>
              <a:t>7.</a:t>
            </a:r>
            <a:r>
              <a:rPr lang="es-ES" sz="6000" dirty="0">
                <a:latin typeface="Cambria" panose="02040503050406030204" pitchFamily="18" charset="0"/>
                <a:ea typeface="Cambria" panose="02040503050406030204" pitchFamily="18" charset="0"/>
              </a:rPr>
              <a:t> Una pequeña sorpresa</a:t>
            </a:r>
            <a:endParaRPr lang="es-ES" sz="60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D65A89C-7275-E5BD-ACA1-DB45B6FE2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6" y="3006517"/>
            <a:ext cx="10077557" cy="3549045"/>
          </a:xfrm>
        </p:spPr>
        <p:txBody>
          <a:bodyPr>
            <a:normAutofit/>
          </a:bodyPr>
          <a:lstStyle/>
          <a:p>
            <a:pPr algn="ctr"/>
            <a:r>
              <a:rPr lang="es-ES" sz="4400" dirty="0">
                <a:latin typeface="Consolas" panose="020B0609020204030204" pitchFamily="49" charset="0"/>
              </a:rPr>
              <a:t>Hagamos un </a:t>
            </a:r>
            <a:r>
              <a:rPr lang="es-ES" sz="4400" dirty="0" err="1">
                <a:latin typeface="Consolas" panose="020B0609020204030204" pitchFamily="49" charset="0"/>
              </a:rPr>
              <a:t>kahoot</a:t>
            </a:r>
            <a:r>
              <a:rPr lang="es-ES" sz="4400">
                <a:latin typeface="Consolas" panose="020B0609020204030204" pitchFamily="49" charset="0"/>
              </a:rPr>
              <a:t> </a:t>
            </a:r>
            <a:r>
              <a:rPr lang="es-ES" sz="4400">
                <a:latin typeface="Consolas" panose="020B0609020204030204" pitchFamily="49" charset="0"/>
                <a:sym typeface="Wingdings" panose="05000000000000000000" pitchFamily="2" charset="2"/>
              </a:rPr>
              <a:t></a:t>
            </a:r>
          </a:p>
          <a:p>
            <a:pPr algn="ctr"/>
            <a:endParaRPr lang="es-ES" sz="3200" dirty="0">
              <a:sym typeface="Wingdings" panose="05000000000000000000" pitchFamily="2" charset="2"/>
            </a:endParaRPr>
          </a:p>
          <a:p>
            <a:pPr algn="ctr"/>
            <a:r>
              <a:rPr lang="es-ES" sz="4000" b="1" dirty="0"/>
              <a:t>https://kahoot.it/</a:t>
            </a:r>
          </a:p>
        </p:txBody>
      </p:sp>
    </p:spTree>
    <p:extLst>
      <p:ext uri="{BB962C8B-B14F-4D97-AF65-F5344CB8AC3E}">
        <p14:creationId xmlns:p14="http://schemas.microsoft.com/office/powerpoint/2010/main" val="2227047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912925-0FF6-877D-D92E-F808AEADD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400" b="1" dirty="0">
                <a:latin typeface="Cambria" panose="02040503050406030204" pitchFamily="18" charset="0"/>
                <a:ea typeface="Cambria" panose="02040503050406030204" pitchFamily="18" charset="0"/>
              </a:rPr>
              <a:t>1.</a:t>
            </a:r>
            <a:r>
              <a:rPr lang="es-ES" sz="4400" dirty="0">
                <a:latin typeface="Cambria" panose="02040503050406030204" pitchFamily="18" charset="0"/>
                <a:ea typeface="Cambria" panose="02040503050406030204" pitchFamily="18" charset="0"/>
              </a:rPr>
              <a:t> Qué es Apache </a:t>
            </a:r>
            <a:r>
              <a:rPr lang="es-ES" sz="4400" dirty="0" err="1">
                <a:latin typeface="Cambria" panose="02040503050406030204" pitchFamily="18" charset="0"/>
                <a:ea typeface="Cambria" panose="02040503050406030204" pitchFamily="18" charset="0"/>
              </a:rPr>
              <a:t>Spark</a:t>
            </a:r>
            <a:br>
              <a:rPr lang="es-ES" sz="36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s-ES" dirty="0"/>
          </a:p>
        </p:txBody>
      </p:sp>
      <p:pic>
        <p:nvPicPr>
          <p:cNvPr id="5" name="Marcador de contenido 4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9F485003-B9D8-72EA-F1E4-AD42BD0305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6819" y="0"/>
            <a:ext cx="5021026" cy="2453634"/>
          </a:xfr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D0CECF50-B0EA-9E02-B9F5-0E6220CB431C}"/>
              </a:ext>
            </a:extLst>
          </p:cNvPr>
          <p:cNvSpPr txBox="1"/>
          <p:nvPr/>
        </p:nvSpPr>
        <p:spPr>
          <a:xfrm>
            <a:off x="525717" y="2543175"/>
            <a:ext cx="884688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Framework para procesamiento de datos distribuidos</a:t>
            </a:r>
          </a:p>
          <a:p>
            <a:endParaRPr lang="es-ES" sz="2400" dirty="0"/>
          </a:p>
          <a:p>
            <a:r>
              <a:rPr lang="es-ES" sz="2400" dirty="0"/>
              <a:t>Rápido y de propósito general</a:t>
            </a:r>
          </a:p>
          <a:p>
            <a:endParaRPr lang="es-ES" sz="2400" dirty="0"/>
          </a:p>
          <a:p>
            <a:r>
              <a:rPr lang="es-ES" sz="2400" dirty="0"/>
              <a:t>Open </a:t>
            </a:r>
            <a:r>
              <a:rPr lang="es-ES" sz="2400" dirty="0" err="1"/>
              <a:t>source</a:t>
            </a:r>
            <a:endParaRPr lang="es-ES" sz="2400" dirty="0"/>
          </a:p>
          <a:p>
            <a:endParaRPr lang="es-ES" sz="2400" dirty="0"/>
          </a:p>
          <a:p>
            <a:r>
              <a:rPr lang="es-ES" sz="2400" dirty="0"/>
              <a:t>Desarrollado en la Universidad de California</a:t>
            </a:r>
          </a:p>
          <a:p>
            <a:endParaRPr lang="es-ES" sz="2400" dirty="0"/>
          </a:p>
          <a:p>
            <a:r>
              <a:rPr lang="es-ES" sz="2400" dirty="0"/>
              <a:t>Donado posteriormente a la Apache Software </a:t>
            </a:r>
            <a:r>
              <a:rPr lang="es-ES" sz="2400" dirty="0" err="1"/>
              <a:t>Foundation</a:t>
            </a:r>
            <a:endParaRPr lang="es-ES" sz="2400" dirty="0"/>
          </a:p>
          <a:p>
            <a:endParaRPr lang="es-ES" sz="2400" dirty="0"/>
          </a:p>
          <a:p>
            <a:r>
              <a:rPr lang="es-ES" sz="2400" dirty="0"/>
              <a:t>Cuenta con diversos módulos</a:t>
            </a:r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03916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912925-0FF6-877D-D92E-F808AEADD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400" b="1" dirty="0">
                <a:latin typeface="Cambria" panose="02040503050406030204" pitchFamily="18" charset="0"/>
                <a:ea typeface="Cambria" panose="02040503050406030204" pitchFamily="18" charset="0"/>
              </a:rPr>
              <a:t>1.</a:t>
            </a:r>
            <a:r>
              <a:rPr lang="es-ES" sz="4400" dirty="0">
                <a:latin typeface="Cambria" panose="02040503050406030204" pitchFamily="18" charset="0"/>
                <a:ea typeface="Cambria" panose="02040503050406030204" pitchFamily="18" charset="0"/>
              </a:rPr>
              <a:t> Qué es Apache </a:t>
            </a:r>
            <a:r>
              <a:rPr lang="es-ES" sz="4400" dirty="0" err="1">
                <a:latin typeface="Cambria" panose="02040503050406030204" pitchFamily="18" charset="0"/>
                <a:ea typeface="Cambria" panose="02040503050406030204" pitchFamily="18" charset="0"/>
              </a:rPr>
              <a:t>Spark</a:t>
            </a:r>
            <a:br>
              <a:rPr lang="es-ES" sz="36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s-ES" dirty="0"/>
          </a:p>
        </p:txBody>
      </p:sp>
      <p:pic>
        <p:nvPicPr>
          <p:cNvPr id="5" name="Marcador de contenido 4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9F485003-B9D8-72EA-F1E4-AD42BD0305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6819" y="0"/>
            <a:ext cx="5021026" cy="2453634"/>
          </a:xfr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D0CECF50-B0EA-9E02-B9F5-0E6220CB431C}"/>
              </a:ext>
            </a:extLst>
          </p:cNvPr>
          <p:cNvSpPr txBox="1"/>
          <p:nvPr/>
        </p:nvSpPr>
        <p:spPr>
          <a:xfrm>
            <a:off x="628648" y="2933700"/>
            <a:ext cx="959167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Lanzamiento inicial el </a:t>
            </a:r>
            <a:r>
              <a:rPr lang="es-ES" sz="2400" b="1" dirty="0"/>
              <a:t>26 de mayo de 2014</a:t>
            </a:r>
          </a:p>
          <a:p>
            <a:endParaRPr lang="es-ES" sz="2400" dirty="0"/>
          </a:p>
          <a:p>
            <a:r>
              <a:rPr lang="es-ES" sz="2400" dirty="0"/>
              <a:t>Complementa a </a:t>
            </a:r>
            <a:r>
              <a:rPr lang="es-ES" sz="2400" b="1" dirty="0"/>
              <a:t>Hadoop</a:t>
            </a:r>
            <a:r>
              <a:rPr lang="es-ES" sz="2400" dirty="0"/>
              <a:t> y es su evolución natural:</a:t>
            </a:r>
          </a:p>
          <a:p>
            <a:endParaRPr lang="es-ES" sz="2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ES" sz="2400" dirty="0"/>
              <a:t> El procesamiento en memoria disminuye operaciones de   lectura/escritura.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ES" sz="2400" dirty="0"/>
              <a:t> Posibilidad de análisis interactivo con SQL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ES" sz="2400" dirty="0"/>
              <a:t> Facilidad de interacción con múltiples sistemas de almacenamiento persistente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18217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1A68D4-2AC5-DC48-ABB3-65DD81096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400" b="1" dirty="0">
                <a:latin typeface="Cambria" panose="02040503050406030204" pitchFamily="18" charset="0"/>
                <a:ea typeface="Cambria" panose="02040503050406030204" pitchFamily="18" charset="0"/>
              </a:rPr>
              <a:t>2.</a:t>
            </a:r>
            <a:r>
              <a:rPr lang="es-ES" sz="4400" dirty="0">
                <a:latin typeface="Cambria" panose="02040503050406030204" pitchFamily="18" charset="0"/>
                <a:ea typeface="Cambria" panose="02040503050406030204" pitchFamily="18" charset="0"/>
              </a:rPr>
              <a:t> Por qué Apache </a:t>
            </a:r>
            <a:r>
              <a:rPr lang="es-ES" sz="4400" dirty="0" err="1">
                <a:latin typeface="Cambria" panose="02040503050406030204" pitchFamily="18" charset="0"/>
                <a:ea typeface="Cambria" panose="02040503050406030204" pitchFamily="18" charset="0"/>
              </a:rPr>
              <a:t>Spark</a:t>
            </a:r>
            <a:br>
              <a:rPr lang="es-ES" sz="36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s-ES" dirty="0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4F515B21-2C96-0C46-444D-5900BC0F7C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0666499"/>
              </p:ext>
            </p:extLst>
          </p:nvPr>
        </p:nvGraphicFramePr>
        <p:xfrm>
          <a:off x="525717" y="2521885"/>
          <a:ext cx="10077557" cy="35490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29359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1A68D4-2AC5-DC48-ABB3-65DD81096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400" b="1">
                <a:latin typeface="Cambria" panose="02040503050406030204" pitchFamily="18" charset="0"/>
                <a:ea typeface="Cambria" panose="02040503050406030204" pitchFamily="18" charset="0"/>
              </a:rPr>
              <a:t>3.</a:t>
            </a:r>
            <a:r>
              <a:rPr lang="es-ES" sz="4400">
                <a:latin typeface="Cambria" panose="02040503050406030204" pitchFamily="18" charset="0"/>
                <a:ea typeface="Cambria" panose="02040503050406030204" pitchFamily="18" charset="0"/>
              </a:rPr>
              <a:t> Funcionamiento</a:t>
            </a:r>
            <a:br>
              <a:rPr lang="es-ES" sz="3600"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s-ES" dirty="0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C56A59B9-FEF8-CEB0-40AA-C76ABE41BA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8370702"/>
              </p:ext>
            </p:extLst>
          </p:nvPr>
        </p:nvGraphicFramePr>
        <p:xfrm>
          <a:off x="525717" y="2521885"/>
          <a:ext cx="10156138" cy="41033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2349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1A68D4-2AC5-DC48-ABB3-65DD81096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400" b="1" dirty="0">
                <a:latin typeface="Cambria" panose="02040503050406030204" pitchFamily="18" charset="0"/>
                <a:ea typeface="Cambria" panose="02040503050406030204" pitchFamily="18" charset="0"/>
              </a:rPr>
              <a:t>3.</a:t>
            </a:r>
            <a:r>
              <a:rPr lang="es-ES" sz="4400" dirty="0">
                <a:latin typeface="Cambria" panose="02040503050406030204" pitchFamily="18" charset="0"/>
                <a:ea typeface="Cambria" panose="02040503050406030204" pitchFamily="18" charset="0"/>
              </a:rPr>
              <a:t> Funcionamiento</a:t>
            </a:r>
            <a:br>
              <a:rPr lang="es-ES" sz="36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3F2285-9313-ED24-D3B9-91A1BF1A9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2521885"/>
            <a:ext cx="2779458" cy="4103359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s-ES" b="1" dirty="0" err="1"/>
              <a:t>Spark</a:t>
            </a:r>
            <a:r>
              <a:rPr lang="es-ES" b="1" dirty="0"/>
              <a:t> Core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s-ES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s-E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Spark</a:t>
            </a: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SQL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s-E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s-E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Spark</a:t>
            </a: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s-E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Streaming</a:t>
            </a:r>
            <a:endParaRPr lang="es-E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s-E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s-E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Mllib</a:t>
            </a:r>
            <a:endParaRPr lang="es-E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s-E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s-E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GraphX</a:t>
            </a:r>
            <a:endParaRPr lang="es-E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B2FF3F8-D96E-CC7D-1838-3FAB64898244}"/>
              </a:ext>
            </a:extLst>
          </p:cNvPr>
          <p:cNvSpPr txBox="1"/>
          <p:nvPr/>
        </p:nvSpPr>
        <p:spPr>
          <a:xfrm>
            <a:off x="4219575" y="2112631"/>
            <a:ext cx="7086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Motor distribuido</a:t>
            </a:r>
          </a:p>
          <a:p>
            <a:endParaRPr lang="es-ES" sz="2400" dirty="0"/>
          </a:p>
          <a:p>
            <a:r>
              <a:rPr lang="es-ES" sz="2400" dirty="0"/>
              <a:t>Uso general para procesar datos</a:t>
            </a:r>
          </a:p>
          <a:p>
            <a:endParaRPr lang="es-ES" sz="2400" dirty="0"/>
          </a:p>
          <a:p>
            <a:r>
              <a:rPr lang="es-ES" sz="2400" dirty="0"/>
              <a:t>Bibliotecas: SQL, </a:t>
            </a:r>
            <a:r>
              <a:rPr lang="es-ES" sz="2400" dirty="0" err="1"/>
              <a:t>streaming</a:t>
            </a:r>
            <a:r>
              <a:rPr lang="es-ES" sz="2400" dirty="0"/>
              <a:t>, ML, computación de grafos</a:t>
            </a:r>
          </a:p>
          <a:p>
            <a:endParaRPr lang="es-ES" sz="2400" dirty="0"/>
          </a:p>
          <a:p>
            <a:r>
              <a:rPr lang="es-ES" sz="2400" dirty="0"/>
              <a:t>Núcleo base de proyectos</a:t>
            </a:r>
          </a:p>
          <a:p>
            <a:endParaRPr lang="es-ES" sz="2400" dirty="0"/>
          </a:p>
          <a:p>
            <a:r>
              <a:rPr lang="es-ES" sz="2400" dirty="0"/>
              <a:t>Facilita el envío de tareas distribuidas</a:t>
            </a:r>
          </a:p>
          <a:p>
            <a:endParaRPr lang="es-ES" sz="2400" dirty="0"/>
          </a:p>
          <a:p>
            <a:r>
              <a:rPr lang="es-ES" sz="2400" dirty="0"/>
              <a:t>Facilita funciones básicas de E/S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56553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1A68D4-2AC5-DC48-ABB3-65DD81096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400" b="1" dirty="0">
                <a:latin typeface="Cambria" panose="02040503050406030204" pitchFamily="18" charset="0"/>
                <a:ea typeface="Cambria" panose="02040503050406030204" pitchFamily="18" charset="0"/>
              </a:rPr>
              <a:t>3.</a:t>
            </a:r>
            <a:r>
              <a:rPr lang="es-ES" sz="4400" dirty="0">
                <a:latin typeface="Cambria" panose="02040503050406030204" pitchFamily="18" charset="0"/>
                <a:ea typeface="Cambria" panose="02040503050406030204" pitchFamily="18" charset="0"/>
              </a:rPr>
              <a:t> Funcionamiento</a:t>
            </a:r>
            <a:br>
              <a:rPr lang="es-ES" sz="36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3F2285-9313-ED24-D3B9-91A1BF1A9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2521885"/>
            <a:ext cx="2779458" cy="4103359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s-E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Spark</a:t>
            </a: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Core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s-ES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s-ES" b="1" dirty="0" err="1"/>
              <a:t>Spark</a:t>
            </a:r>
            <a:r>
              <a:rPr lang="es-ES" b="1" dirty="0"/>
              <a:t> SQL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s-ES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s-E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Spark</a:t>
            </a: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s-E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Streaming</a:t>
            </a:r>
            <a:endParaRPr lang="es-E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s-ES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s-E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Mllib</a:t>
            </a:r>
            <a:endParaRPr lang="es-E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s-ES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s-E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GraphX</a:t>
            </a:r>
            <a:endParaRPr lang="es-E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FAE2D86-A9D5-B4E3-6D1C-0A3130D1B43B}"/>
              </a:ext>
            </a:extLst>
          </p:cNvPr>
          <p:cNvSpPr txBox="1"/>
          <p:nvPr/>
        </p:nvSpPr>
        <p:spPr>
          <a:xfrm>
            <a:off x="4219574" y="2112631"/>
            <a:ext cx="787717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Datos estructurados</a:t>
            </a:r>
          </a:p>
          <a:p>
            <a:endParaRPr lang="es-ES" sz="2400" dirty="0"/>
          </a:p>
          <a:p>
            <a:r>
              <a:rPr lang="es-ES" sz="2400" dirty="0"/>
              <a:t>Método común para acceso a fuentes de datos diversas</a:t>
            </a:r>
          </a:p>
          <a:p>
            <a:endParaRPr lang="es-ES" sz="2400" dirty="0"/>
          </a:p>
          <a:p>
            <a:r>
              <a:rPr lang="es-ES" sz="2400" dirty="0"/>
              <a:t>Consulta de programas de </a:t>
            </a:r>
            <a:r>
              <a:rPr lang="es-ES" sz="2400" dirty="0" err="1"/>
              <a:t>Spark</a:t>
            </a:r>
            <a:r>
              <a:rPr lang="es-ES" sz="2400" dirty="0"/>
              <a:t>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/>
              <a:t>	SQL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/>
              <a:t>	API </a:t>
            </a:r>
            <a:r>
              <a:rPr lang="es-ES" sz="2400" dirty="0" err="1"/>
              <a:t>DataFrame</a:t>
            </a:r>
            <a:endParaRPr lang="es-ES" sz="2400" dirty="0"/>
          </a:p>
          <a:p>
            <a:endParaRPr lang="es-ES" sz="2400" dirty="0"/>
          </a:p>
          <a:p>
            <a:r>
              <a:rPr lang="es-ES" sz="2400" dirty="0"/>
              <a:t>Oferta de conectividad: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s-ES" sz="2400" dirty="0"/>
              <a:t>	JDBC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s-ES" sz="2400" dirty="0"/>
              <a:t>	ODBC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46221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1A68D4-2AC5-DC48-ABB3-65DD81096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400" b="1" dirty="0">
                <a:latin typeface="Cambria" panose="02040503050406030204" pitchFamily="18" charset="0"/>
                <a:ea typeface="Cambria" panose="02040503050406030204" pitchFamily="18" charset="0"/>
              </a:rPr>
              <a:t>3.</a:t>
            </a:r>
            <a:r>
              <a:rPr lang="es-ES" sz="4400" dirty="0">
                <a:latin typeface="Cambria" panose="02040503050406030204" pitchFamily="18" charset="0"/>
                <a:ea typeface="Cambria" panose="02040503050406030204" pitchFamily="18" charset="0"/>
              </a:rPr>
              <a:t> Funcionamiento</a:t>
            </a:r>
            <a:br>
              <a:rPr lang="es-ES" sz="36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3F2285-9313-ED24-D3B9-91A1BF1A9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2521885"/>
            <a:ext cx="2769933" cy="4103359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s-E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Spark</a:t>
            </a: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Core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s-E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s-E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Spark</a:t>
            </a: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SQL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s-ES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s-ES" b="1" dirty="0" err="1"/>
              <a:t>Spark</a:t>
            </a:r>
            <a:r>
              <a:rPr lang="es-ES" b="1" dirty="0"/>
              <a:t> </a:t>
            </a:r>
            <a:r>
              <a:rPr lang="es-ES" b="1" dirty="0" err="1"/>
              <a:t>Streaming</a:t>
            </a:r>
            <a:endParaRPr lang="es-ES" b="1" dirty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s-ES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s-E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Mllib</a:t>
            </a:r>
            <a:endParaRPr lang="es-E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s-E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s-E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GraphX</a:t>
            </a:r>
            <a:endParaRPr lang="es-E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95C1A78-26C1-E668-A0DE-A52BAC0DD5AD}"/>
              </a:ext>
            </a:extLst>
          </p:cNvPr>
          <p:cNvSpPr txBox="1"/>
          <p:nvPr/>
        </p:nvSpPr>
        <p:spPr>
          <a:xfrm>
            <a:off x="4219574" y="2112631"/>
            <a:ext cx="787717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Permite crear soluciones </a:t>
            </a:r>
            <a:r>
              <a:rPr lang="es-ES" sz="2400" dirty="0" err="1"/>
              <a:t>streaming</a:t>
            </a:r>
            <a:r>
              <a:rPr lang="es-ES" sz="2400" dirty="0"/>
              <a:t>: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s-ES" sz="2400" dirty="0"/>
              <a:t>	Escalables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s-ES" sz="2400" dirty="0"/>
              <a:t>	Tolerantes a fallos</a:t>
            </a:r>
          </a:p>
          <a:p>
            <a:endParaRPr lang="es-ES" sz="2400" dirty="0"/>
          </a:p>
          <a:p>
            <a:r>
              <a:rPr lang="es-ES" sz="2400" dirty="0"/>
              <a:t>Permite tareas de </a:t>
            </a:r>
            <a:r>
              <a:rPr lang="es-ES" sz="2400" b="1" dirty="0" err="1"/>
              <a:t>streaming</a:t>
            </a:r>
            <a:endParaRPr lang="es-ES" sz="2400" b="1" dirty="0"/>
          </a:p>
          <a:p>
            <a:endParaRPr lang="es-ES" sz="2400" dirty="0"/>
          </a:p>
          <a:p>
            <a:r>
              <a:rPr lang="es-ES" sz="2400" dirty="0"/>
              <a:t>Permite </a:t>
            </a:r>
            <a:r>
              <a:rPr lang="es-ES" sz="2400" b="1" dirty="0"/>
              <a:t>tareas por lotes</a:t>
            </a:r>
          </a:p>
          <a:p>
            <a:endParaRPr lang="es-ES" sz="2400" dirty="0"/>
          </a:p>
          <a:p>
            <a:r>
              <a:rPr lang="es-ES" sz="2400" b="1" dirty="0"/>
              <a:t>Lenguajes: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/>
              <a:t>	Java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/>
              <a:t>	Scala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/>
              <a:t>	Python</a:t>
            </a:r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7C69231-D3DF-52CD-129E-7E6B7B4C20EF}"/>
              </a:ext>
            </a:extLst>
          </p:cNvPr>
          <p:cNvSpPr txBox="1"/>
          <p:nvPr/>
        </p:nvSpPr>
        <p:spPr>
          <a:xfrm>
            <a:off x="6562725" y="5572125"/>
            <a:ext cx="25241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SQL</a:t>
            </a:r>
          </a:p>
        </p:txBody>
      </p:sp>
    </p:spTree>
    <p:extLst>
      <p:ext uri="{BB962C8B-B14F-4D97-AF65-F5344CB8AC3E}">
        <p14:creationId xmlns:p14="http://schemas.microsoft.com/office/powerpoint/2010/main" val="2103547880"/>
      </p:ext>
    </p:extLst>
  </p:cSld>
  <p:clrMapOvr>
    <a:masterClrMapping/>
  </p:clrMapOvr>
</p:sld>
</file>

<file path=ppt/theme/theme1.xml><?xml version="1.0" encoding="utf-8"?>
<a:theme xmlns:a="http://schemas.openxmlformats.org/drawingml/2006/main" name="RocaVTI">
  <a:themeElements>
    <a:clrScheme name="Custom 101">
      <a:dk1>
        <a:sysClr val="windowText" lastClr="000000"/>
      </a:dk1>
      <a:lt1>
        <a:sysClr val="window" lastClr="FFFFFF"/>
      </a:lt1>
      <a:dk2>
        <a:srgbClr val="463443"/>
      </a:dk2>
      <a:lt2>
        <a:srgbClr val="F3F0E9"/>
      </a:lt2>
      <a:accent1>
        <a:srgbClr val="D45E5E"/>
      </a:accent1>
      <a:accent2>
        <a:srgbClr val="D49D8C"/>
      </a:accent2>
      <a:accent3>
        <a:srgbClr val="BF873A"/>
      </a:accent3>
      <a:accent4>
        <a:srgbClr val="C05050"/>
      </a:accent4>
      <a:accent5>
        <a:srgbClr val="A89F68"/>
      </a:accent5>
      <a:accent6>
        <a:srgbClr val="8F6B8A"/>
      </a:accent6>
      <a:hlink>
        <a:srgbClr val="D75681"/>
      </a:hlink>
      <a:folHlink>
        <a:srgbClr val="6C9D92"/>
      </a:folHlink>
    </a:clrScheme>
    <a:fontScheme name="Custom 36">
      <a:majorFont>
        <a:latin typeface="Georgia Pro Semibold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caVTI" id="{D79FE1D1-0489-4A69-8531-D0B8CDC31CBE}" vid="{CEBA7FE6-C04B-474E-964F-B022887AD13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959</Words>
  <Application>Microsoft Office PowerPoint</Application>
  <PresentationFormat>Panorámica</PresentationFormat>
  <Paragraphs>311</Paragraphs>
  <Slides>27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6" baseType="lpstr">
      <vt:lpstr>Arial</vt:lpstr>
      <vt:lpstr>Avenir Next LT Pro</vt:lpstr>
      <vt:lpstr>Avenir Next LT Pro Light</vt:lpstr>
      <vt:lpstr>Cambria</vt:lpstr>
      <vt:lpstr>Consolas</vt:lpstr>
      <vt:lpstr>Courier New</vt:lpstr>
      <vt:lpstr>Georgia Pro Semibold</vt:lpstr>
      <vt:lpstr>Wingdings</vt:lpstr>
      <vt:lpstr>RocaVTI</vt:lpstr>
      <vt:lpstr>APACHE SPARK AOS  2022-2023</vt:lpstr>
      <vt:lpstr>Presentación de PowerPoint</vt:lpstr>
      <vt:lpstr>1. Qué es Apache Spark </vt:lpstr>
      <vt:lpstr>1. Qué es Apache Spark </vt:lpstr>
      <vt:lpstr>2. Por qué Apache Spark </vt:lpstr>
      <vt:lpstr>3. Funcionamiento </vt:lpstr>
      <vt:lpstr>3. Funcionamiento </vt:lpstr>
      <vt:lpstr>3. Funcionamiento </vt:lpstr>
      <vt:lpstr>3. Funcionamiento </vt:lpstr>
      <vt:lpstr>3.1. Ejemplo de streaming con pyspark</vt:lpstr>
      <vt:lpstr>3.1. Ejemplo de streaming con pyspark</vt:lpstr>
      <vt:lpstr>3. Funcionamiento </vt:lpstr>
      <vt:lpstr>3. Funcionamiento </vt:lpstr>
      <vt:lpstr>4. Ventajas y Desventajas </vt:lpstr>
      <vt:lpstr>4. Ventajas y Desventajas </vt:lpstr>
      <vt:lpstr>4. Ventajas y Desventajas </vt:lpstr>
      <vt:lpstr>4. Ventajas y Desventajas </vt:lpstr>
      <vt:lpstr>4. Ventajas y Desventajas </vt:lpstr>
      <vt:lpstr>4. Ventajas y Desventajas </vt:lpstr>
      <vt:lpstr>4. Ventajas y Desventajas </vt:lpstr>
      <vt:lpstr>4. Ventajas y Desventajas </vt:lpstr>
      <vt:lpstr>4. Ventajas y Desventajas </vt:lpstr>
      <vt:lpstr>4. Ventajas y Desventajas </vt:lpstr>
      <vt:lpstr>5. Conclusiones </vt:lpstr>
      <vt:lpstr>5. Conclusiones </vt:lpstr>
      <vt:lpstr>6. Ronda de preguntas </vt:lpstr>
      <vt:lpstr>7. Una pequeña sorpresa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APACHE SPARK AOS  2022-2023</dc:title>
  <dc:creator>EDUARDO CANO GARCÍA</dc:creator>
  <cp:lastModifiedBy>EDUARDO CANO GARCÍA</cp:lastModifiedBy>
  <cp:revision>26</cp:revision>
  <dcterms:created xsi:type="dcterms:W3CDTF">2022-12-01T22:41:04Z</dcterms:created>
  <dcterms:modified xsi:type="dcterms:W3CDTF">2022-12-10T16:20:09Z</dcterms:modified>
</cp:coreProperties>
</file>