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4"/>
  </p:sldMasterIdLst>
  <p:notesMasterIdLst>
    <p:notesMasterId r:id="rId26"/>
  </p:notesMasterIdLst>
  <p:handoutMasterIdLst>
    <p:handoutMasterId r:id="rId27"/>
  </p:handoutMasterIdLst>
  <p:sldIdLst>
    <p:sldId id="256" r:id="rId5"/>
    <p:sldId id="304" r:id="rId6"/>
    <p:sldId id="317" r:id="rId7"/>
    <p:sldId id="318" r:id="rId8"/>
    <p:sldId id="316" r:id="rId9"/>
    <p:sldId id="307" r:id="rId10"/>
    <p:sldId id="312" r:id="rId11"/>
    <p:sldId id="324" r:id="rId12"/>
    <p:sldId id="319" r:id="rId13"/>
    <p:sldId id="321" r:id="rId14"/>
    <p:sldId id="305" r:id="rId15"/>
    <p:sldId id="311" r:id="rId16"/>
    <p:sldId id="306" r:id="rId17"/>
    <p:sldId id="325" r:id="rId18"/>
    <p:sldId id="327" r:id="rId19"/>
    <p:sldId id="322" r:id="rId20"/>
    <p:sldId id="308" r:id="rId21"/>
    <p:sldId id="310" r:id="rId22"/>
    <p:sldId id="309" r:id="rId23"/>
    <p:sldId id="323" r:id="rId24"/>
    <p:sldId id="326" r:id="rId25"/>
  </p:sldIdLst>
  <p:sldSz cx="12192000" cy="6858000"/>
  <p:notesSz cx="9144000" cy="6858000"/>
  <p:custDataLst>
    <p:tags r:id="rId2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4284EADD-FE41-494D-A42C-2B60CCFC2DE6}">
          <p14:sldIdLst>
            <p14:sldId id="256"/>
            <p14:sldId id="304"/>
            <p14:sldId id="317"/>
            <p14:sldId id="318"/>
            <p14:sldId id="316"/>
            <p14:sldId id="307"/>
            <p14:sldId id="312"/>
            <p14:sldId id="324"/>
            <p14:sldId id="319"/>
            <p14:sldId id="321"/>
            <p14:sldId id="305"/>
            <p14:sldId id="311"/>
            <p14:sldId id="306"/>
            <p14:sldId id="325"/>
            <p14:sldId id="327"/>
            <p14:sldId id="322"/>
            <p14:sldId id="308"/>
            <p14:sldId id="310"/>
            <p14:sldId id="309"/>
            <p14:sldId id="323"/>
            <p14:sldId id="326"/>
          </p14:sldIdLst>
        </p14:section>
      </p14:sectionLst>
    </p:ext>
    <p:ext uri="{EFAFB233-063F-42B5-8137-9DF3F51BA10A}">
      <p15:sldGuideLst xmlns:p15="http://schemas.microsoft.com/office/powerpoint/2012/main">
        <p15:guide id="4" orient="horz" pos="3838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7" pos="6804" userDrawn="1">
          <p15:clr>
            <a:srgbClr val="A4A3A4"/>
          </p15:clr>
        </p15:guide>
        <p15:guide id="12" pos="8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9DAC"/>
    <a:srgbClr val="007AFF"/>
    <a:srgbClr val="D9D9D9"/>
    <a:srgbClr val="97BEFD"/>
    <a:srgbClr val="16818D"/>
    <a:srgbClr val="199DAC"/>
    <a:srgbClr val="1C9DAC"/>
    <a:srgbClr val="598752"/>
    <a:srgbClr val="6DA463"/>
    <a:srgbClr val="A65C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7" autoAdjust="0"/>
    <p:restoredTop sz="86410"/>
  </p:normalViewPr>
  <p:slideViewPr>
    <p:cSldViewPr showGuides="1">
      <p:cViewPr varScale="1">
        <p:scale>
          <a:sx n="90" d="100"/>
          <a:sy n="90" d="100"/>
        </p:scale>
        <p:origin x="750" y="78"/>
      </p:cViewPr>
      <p:guideLst>
        <p:guide orient="horz" pos="3838"/>
        <p:guide pos="3840"/>
        <p:guide pos="6804"/>
        <p:guide pos="8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6" d="100"/>
          <a:sy n="106" d="100"/>
        </p:scale>
        <p:origin x="196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A43CF07-9307-6C48-9A7D-CFB6D27789B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57DB75-BAF4-B743-9A92-74B92A91E0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22C6B3-A39F-7849-8137-15C55F281F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11F245-9DFC-A14D-946D-EB14F66A9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025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86000" y="514350"/>
            <a:ext cx="4572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5360570-2B09-DB43-BBE0-DA076DA911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4877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5943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1A9D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>
            <a:extLst>
              <a:ext uri="{FF2B5EF4-FFF2-40B4-BE49-F238E27FC236}">
                <a16:creationId xmlns:a16="http://schemas.microsoft.com/office/drawing/2014/main" id="{D8E96D4C-F781-D146-B2F0-26791859FA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8" y="0"/>
            <a:ext cx="1787872" cy="895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FE3B5BC-7C7D-A745-8158-A53C466DA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435" y="1915482"/>
            <a:ext cx="7586032" cy="2089585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69EC6F0B-C9B0-464E-ABF8-505FA2B99A3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1897" y="1916833"/>
            <a:ext cx="1625519" cy="26908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300"/>
              </a:lnSpc>
              <a:spcBef>
                <a:spcPts val="0"/>
              </a:spcBef>
              <a:buFontTx/>
              <a:buNone/>
              <a:defRPr sz="1600" b="0" i="0">
                <a:solidFill>
                  <a:schemeClr val="bg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C1E2BFEE-0AD7-C548-92B3-DE639BB40C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1895" y="2323737"/>
            <a:ext cx="1625519" cy="4023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300"/>
              </a:lnSpc>
              <a:spcBef>
                <a:spcPts val="0"/>
              </a:spcBef>
              <a:buFontTx/>
              <a:buNone/>
              <a:defRPr sz="1800" b="1" i="0">
                <a:solidFill>
                  <a:schemeClr val="bg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FE54718D-4C22-E94B-A4C0-C34A3A4257A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98008" y="2835501"/>
            <a:ext cx="1625519" cy="3713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300"/>
              </a:lnSpc>
              <a:spcBef>
                <a:spcPts val="0"/>
              </a:spcBef>
              <a:buFontTx/>
              <a:buNone/>
              <a:defRPr sz="1800" b="1" i="0">
                <a:solidFill>
                  <a:schemeClr val="bg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63A8BFE-74A7-E94B-8A00-4CD70EAFA367}"/>
              </a:ext>
            </a:extLst>
          </p:cNvPr>
          <p:cNvCxnSpPr>
            <a:cxnSpLocks/>
          </p:cNvCxnSpPr>
          <p:nvPr userDrawn="1"/>
        </p:nvCxnSpPr>
        <p:spPr>
          <a:xfrm>
            <a:off x="2559051" y="1916832"/>
            <a:ext cx="0" cy="3802212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55B2378F-7E74-5649-B1F7-5BE87863FDA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8008" y="5373216"/>
            <a:ext cx="1625519" cy="34582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300"/>
              </a:lnSpc>
              <a:spcBef>
                <a:spcPts val="0"/>
              </a:spcBef>
              <a:buFontTx/>
              <a:buNone/>
              <a:defRPr sz="1600" b="0" i="0">
                <a:solidFill>
                  <a:schemeClr val="bg1"/>
                </a:solidFill>
                <a:latin typeface="+mn-lt"/>
                <a:ea typeface="Tahoma"/>
                <a:cs typeface="Tahoma"/>
              </a:defRPr>
            </a:lvl1pPr>
          </a:lstStyle>
          <a:p>
            <a:pPr lvl="0"/>
            <a:r>
              <a:rPr lang="en-US" dirty="0"/>
              <a:t>Presentation date</a:t>
            </a:r>
          </a:p>
        </p:txBody>
      </p:sp>
    </p:spTree>
    <p:extLst>
      <p:ext uri="{BB962C8B-B14F-4D97-AF65-F5344CB8AC3E}">
        <p14:creationId xmlns:p14="http://schemas.microsoft.com/office/powerpoint/2010/main" val="2037226853"/>
      </p:ext>
    </p:extLst>
  </p:cSld>
  <p:clrMapOvr>
    <a:masterClrMapping/>
  </p:clrMapOvr>
  <p:transition spd="slow">
    <p:fade/>
  </p:transition>
  <p:extLst>
    <p:ext uri="{DCECCB84-F9BA-43D5-87BE-67443E8EF086}">
      <p15:sldGuideLst xmlns:p15="http://schemas.microsoft.com/office/powerpoint/2012/main">
        <p15:guide id="1" orient="horz" pos="1207" userDrawn="1">
          <p15:clr>
            <a:srgbClr val="FBAE40"/>
          </p15:clr>
        </p15:guide>
        <p15:guide id="2" pos="172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ED979-55B4-3C48-802B-10CF449D3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56" y="692699"/>
            <a:ext cx="10515600" cy="6480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12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953" y="1412776"/>
            <a:ext cx="12192000" cy="595119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80606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AD231-0526-BA4B-A751-485A68D4F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151" y="692699"/>
            <a:ext cx="9938841" cy="7683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12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" y="1461052"/>
            <a:ext cx="4032251" cy="539694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2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78817" y="1461053"/>
            <a:ext cx="4027088" cy="26505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2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78817" y="4149728"/>
            <a:ext cx="4027088" cy="27082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Picture Placeholder 12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157635" y="1461052"/>
            <a:ext cx="4034367" cy="539694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219801"/>
      </p:ext>
    </p:extLst>
  </p:cSld>
  <p:clrMapOvr>
    <a:masterClrMapping/>
  </p:clrMapOvr>
  <p:transition spd="slow">
    <p:fade/>
  </p:transition>
  <p:extLst>
    <p:ext uri="{DCECCB84-F9BA-43D5-87BE-67443E8EF086}">
      <p15:sldGuideLst xmlns:p15="http://schemas.microsoft.com/office/powerpoint/2012/main">
        <p15:guide id="1" orient="horz" pos="332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4" pos="5111" userDrawn="1">
          <p15:clr>
            <a:srgbClr val="FBAE40"/>
          </p15:clr>
        </p15:guide>
        <p15:guide id="5" orient="horz" pos="2614" userDrawn="1">
          <p15:clr>
            <a:srgbClr val="FBAE40"/>
          </p15:clr>
        </p15:guide>
        <p15:guide id="6" pos="756" userDrawn="1">
          <p15:clr>
            <a:srgbClr val="FBAE40"/>
          </p15:clr>
        </p15:guide>
        <p15:guide id="8" pos="2569" userDrawn="1">
          <p15:clr>
            <a:srgbClr val="FBAE40"/>
          </p15:clr>
        </p15:guide>
        <p15:guide id="9" pos="5139" userDrawn="1">
          <p15:clr>
            <a:srgbClr val="FBAE40"/>
          </p15:clr>
        </p15:guide>
        <p15:guide id="10" orient="horz" pos="259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E2A74-33A9-1E47-9EBD-B4B8BA3C3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753" y="692700"/>
            <a:ext cx="10515600" cy="7334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0755" y="1461052"/>
            <a:ext cx="3396094" cy="4536504"/>
          </a:xfrm>
          <a:prstGeom prst="rect">
            <a:avLst/>
          </a:prstGeom>
        </p:spPr>
        <p:txBody>
          <a:bodyPr lIns="0" tIns="0" rIns="0" bIns="0" numCol="1" spcCol="216000"/>
          <a:lstStyle>
            <a:lvl1pPr marL="285750" marR="0" indent="-285750" algn="l" defTabSz="606425" rtl="0" eaLnBrk="1" fontAlgn="base" latinLnBrk="0" hangingPunct="1">
              <a:lnSpc>
                <a:spcPts val="2000"/>
              </a:lnSpc>
              <a:spcBef>
                <a:spcPts val="0"/>
              </a:spcBef>
              <a:spcAft>
                <a:spcPct val="0"/>
              </a:spcAft>
              <a:buClr>
                <a:srgbClr val="1A9DAC"/>
              </a:buClr>
              <a:buSzTx/>
              <a:buFont typeface="Arial" panose="020B0604020202020204" pitchFamily="34" charset="0"/>
              <a:buChar char="•"/>
              <a:tabLst/>
              <a:defRPr sz="1800" b="0" i="0" baseline="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41338" indent="-274638">
              <a:buClr>
                <a:srgbClr val="1A9DAC"/>
              </a:buClr>
              <a:buFont typeface="Courier New" panose="02070309020205020404" pitchFamily="49" charset="0"/>
              <a:buChar char="o"/>
              <a:defRPr sz="180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08038" indent="-177800">
              <a:buClr>
                <a:srgbClr val="1A9DAC"/>
              </a:buClr>
              <a:buFont typeface="Arial" panose="020B0604020202020204" pitchFamily="34" charset="0"/>
              <a:buChar char="̶"/>
              <a:defRPr sz="180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163638" indent="-301625">
              <a:defRPr sz="140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4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Bullet Point</a:t>
            </a:r>
          </a:p>
          <a:p>
            <a:pPr lvl="2"/>
            <a:r>
              <a:rPr lang="en-GB" dirty="0"/>
              <a:t>Third Bullet Point</a:t>
            </a:r>
          </a:p>
          <a:p>
            <a:pPr lvl="3"/>
            <a:endParaRPr lang="en-GB" dirty="0"/>
          </a:p>
        </p:txBody>
      </p:sp>
      <p:sp>
        <p:nvSpPr>
          <p:cNvPr id="5" name="Picture Placeholder 12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55533" y="1461052"/>
            <a:ext cx="4057651" cy="539694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12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61867" y="1461053"/>
            <a:ext cx="4030132" cy="26505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12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161868" y="4146550"/>
            <a:ext cx="4030133" cy="27114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45381"/>
      </p:ext>
    </p:extLst>
  </p:cSld>
  <p:clrMapOvr>
    <a:masterClrMapping/>
  </p:clrMapOvr>
  <p:transition spd="slow"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5141" userDrawn="1">
          <p15:clr>
            <a:srgbClr val="FBAE40"/>
          </p15:clr>
        </p15:guide>
        <p15:guide id="4" pos="5111" userDrawn="1">
          <p15:clr>
            <a:srgbClr val="FBAE40"/>
          </p15:clr>
        </p15:guide>
        <p15:guide id="6" orient="horz" pos="2590" userDrawn="1">
          <p15:clr>
            <a:srgbClr val="FBAE40"/>
          </p15:clr>
        </p15:guide>
        <p15:guide id="7" orient="horz" pos="261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F419B-FC38-4656-9F77-C3E7F5DE4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3280AE-A27A-4C21-8018-4CDF514359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6050" y="1700213"/>
            <a:ext cx="9217025" cy="39608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1A9DAC"/>
                </a:solidFill>
              </a:defRPr>
            </a:lvl1pPr>
            <a:lvl2pPr marL="609600" indent="0">
              <a:buNone/>
              <a:defRPr sz="2000">
                <a:solidFill>
                  <a:srgbClr val="1A9DAC"/>
                </a:solidFill>
              </a:defRPr>
            </a:lvl2pPr>
            <a:lvl3pPr marL="1219200" indent="0">
              <a:buNone/>
              <a:defRPr sz="2000">
                <a:solidFill>
                  <a:srgbClr val="1A9DAC"/>
                </a:solidFill>
              </a:defRPr>
            </a:lvl3pPr>
            <a:lvl4pPr marL="1828800" indent="0">
              <a:buNone/>
              <a:defRPr sz="2000">
                <a:solidFill>
                  <a:srgbClr val="1A9DAC"/>
                </a:solidFill>
              </a:defRPr>
            </a:lvl4pPr>
            <a:lvl5pPr marL="2438400" indent="0">
              <a:buNone/>
              <a:defRPr sz="2000">
                <a:solidFill>
                  <a:srgbClr val="1A9DAC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660BAE-66FC-42F6-BD3C-5B58157AAA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16050" y="5661025"/>
            <a:ext cx="9217025" cy="108108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609600" indent="0" algn="r">
              <a:buNone/>
              <a:defRPr sz="1800">
                <a:solidFill>
                  <a:schemeClr val="tx1"/>
                </a:solidFill>
              </a:defRPr>
            </a:lvl2pPr>
            <a:lvl3pPr marL="1219200" indent="0" algn="r">
              <a:buNone/>
              <a:defRPr sz="1800">
                <a:solidFill>
                  <a:schemeClr val="tx1"/>
                </a:solidFill>
              </a:defRPr>
            </a:lvl3pPr>
            <a:lvl4pPr marL="1828800" indent="0" algn="r">
              <a:buNone/>
              <a:defRPr sz="1800">
                <a:solidFill>
                  <a:schemeClr val="tx1"/>
                </a:solidFill>
              </a:defRPr>
            </a:lvl4pPr>
            <a:lvl5pPr marL="2438400" indent="0" algn="r"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7041634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3A07-22BD-4911-A932-8F2D6698F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42487-5D92-4193-8C12-E3811303EAF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3392" y="2348880"/>
            <a:ext cx="4176464" cy="29956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0">
                <a:solidFill>
                  <a:srgbClr val="1A9DAC"/>
                </a:solidFill>
              </a:defRPr>
            </a:lvl1pPr>
          </a:lstStyle>
          <a:p>
            <a:pPr lvl="0"/>
            <a:r>
              <a:rPr lang="en-GB" dirty="0"/>
              <a:t>100%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F246C3-55F5-41A0-A73E-5368C3F43B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43872" y="2348880"/>
            <a:ext cx="6481366" cy="29956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199DAC"/>
                </a:solidFill>
              </a:defRPr>
            </a:lvl1pPr>
            <a:lvl2pPr marL="609600" indent="0">
              <a:buNone/>
              <a:defRPr sz="2000">
                <a:solidFill>
                  <a:srgbClr val="199DAC"/>
                </a:solidFill>
              </a:defRPr>
            </a:lvl2pPr>
            <a:lvl3pPr marL="1219200" indent="0">
              <a:buNone/>
              <a:defRPr sz="2000">
                <a:solidFill>
                  <a:srgbClr val="199DAC"/>
                </a:solidFill>
              </a:defRPr>
            </a:lvl3pPr>
            <a:lvl4pPr marL="1828800" indent="0">
              <a:buNone/>
              <a:defRPr sz="2000">
                <a:solidFill>
                  <a:srgbClr val="199DAC"/>
                </a:solidFill>
              </a:defRPr>
            </a:lvl4pPr>
            <a:lvl5pPr marL="2438400" indent="0">
              <a:buNone/>
              <a:defRPr sz="2000">
                <a:solidFill>
                  <a:srgbClr val="199DAC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2E5FF59-326E-4B4E-9D7D-CFDB81AC6C9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58925" y="5344492"/>
            <a:ext cx="9650413" cy="1108696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800"/>
            </a:lvl1pPr>
            <a:lvl2pPr marL="609600" indent="0" algn="r">
              <a:buNone/>
              <a:defRPr sz="1800"/>
            </a:lvl2pPr>
            <a:lvl3pPr marL="1219200" indent="0" algn="r">
              <a:buNone/>
              <a:defRPr sz="1800"/>
            </a:lvl3pPr>
            <a:lvl4pPr marL="1828800" indent="0" algn="r">
              <a:buNone/>
              <a:defRPr sz="1800"/>
            </a:lvl4pPr>
            <a:lvl5pPr marL="2438400" indent="0" algn="r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9526146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E3DBD-28B5-6744-B93D-384D879AF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56" y="1974058"/>
            <a:ext cx="8687493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A9DA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99456" y="4221163"/>
            <a:ext cx="8687493" cy="6031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FontTx/>
              <a:buNone/>
              <a:defRPr sz="1800" b="0" i="0">
                <a:solidFill>
                  <a:schemeClr val="tx1"/>
                </a:solidFill>
                <a:latin typeface="+mn-lt"/>
                <a:ea typeface="Tahoma"/>
                <a:cs typeface="Tahoma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2450603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headings, text and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64AAA3-E9D4-B544-B77B-0789573E9C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9455" y="689703"/>
            <a:ext cx="9937104" cy="1011105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rgbClr val="1A9DAC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199456" y="1700808"/>
            <a:ext cx="9937104" cy="4608512"/>
          </a:xfrm>
          <a:prstGeom prst="rect">
            <a:avLst/>
          </a:prstGeom>
        </p:spPr>
        <p:txBody>
          <a:bodyPr lIns="0" tIns="0" rIns="0" bIns="0"/>
          <a:lstStyle>
            <a:lvl1pPr marL="266700" indent="-257175">
              <a:buClr>
                <a:srgbClr val="1A9DAC"/>
              </a:buClr>
              <a:tabLst/>
              <a:defRPr sz="180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41338" indent="-274638">
              <a:buClr>
                <a:srgbClr val="1A9DAC"/>
              </a:buClr>
              <a:buFont typeface="Courier New" panose="02070309020205020404" pitchFamily="49" charset="0"/>
              <a:buChar char="o"/>
              <a:defRPr sz="180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08038" indent="-266700">
              <a:buClr>
                <a:srgbClr val="1A9DAC"/>
              </a:buClr>
              <a:buFont typeface="Arial" panose="020B0604020202020204" pitchFamily="34" charset="0"/>
              <a:buChar char="̶"/>
              <a:defRPr sz="180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6912239"/>
      </p:ext>
    </p:extLst>
  </p:cSld>
  <p:clrMapOvr>
    <a:masterClrMapping/>
  </p:clrMapOvr>
  <p:transition spd="slow">
    <p:fade/>
  </p:transition>
  <p:extLst>
    <p:ext uri="{DCECCB84-F9BA-43D5-87BE-67443E8EF086}">
      <p15:sldGuideLst xmlns:p15="http://schemas.microsoft.com/office/powerpoint/2012/main">
        <p15:guide id="1" orient="horz" pos="436" userDrawn="1">
          <p15:clr>
            <a:srgbClr val="FBAE40"/>
          </p15:clr>
        </p15:guide>
        <p15:guide id="2" pos="75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headings, text and numbered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34AA9-9B1B-7D49-821B-E768D4FEE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151" y="687617"/>
            <a:ext cx="9936408" cy="101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200152" y="1700216"/>
            <a:ext cx="9936408" cy="4465637"/>
          </a:xfrm>
          <a:prstGeom prst="rect">
            <a:avLst/>
          </a:prstGeom>
        </p:spPr>
        <p:txBody>
          <a:bodyPr lIns="0" tIns="0" rIns="0" bIns="0"/>
          <a:lstStyle>
            <a:lvl1pPr marL="266700" indent="-266700">
              <a:buClr>
                <a:srgbClr val="1A9DAC"/>
              </a:buClr>
              <a:buFont typeface="+mj-lt"/>
              <a:buAutoNum type="arabicPeriod"/>
              <a:defRPr sz="180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41338" indent="-274638">
              <a:buClr>
                <a:srgbClr val="1A9DAC"/>
              </a:buClr>
              <a:buFont typeface="+mj-lt"/>
              <a:buAutoNum type="romanLcPeriod"/>
              <a:defRPr sz="180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96938" indent="-266700">
              <a:buClr>
                <a:srgbClr val="1A9DAC"/>
              </a:buClr>
              <a:buFont typeface="Arial" panose="020B0604020202020204" pitchFamily="34" charset="0"/>
              <a:buChar char="̶"/>
              <a:defRPr sz="180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2343150" indent="-514350">
              <a:buFont typeface="+mj-lt"/>
              <a:buAutoNum type="arabicPeriod"/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952750" indent="-514350">
              <a:buFont typeface="+mj-lt"/>
              <a:buAutoNum type="arabicPeriod"/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86068825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D85A6-D158-2E49-90B4-F2441730F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55" y="692699"/>
            <a:ext cx="9912077" cy="93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99457" y="1628800"/>
            <a:ext cx="4871515" cy="4536504"/>
          </a:xfrm>
          <a:prstGeom prst="rect">
            <a:avLst/>
          </a:prstGeom>
        </p:spPr>
        <p:txBody>
          <a:bodyPr lIns="0" tIns="0" rIns="0" bIns="0" numCol="1" spcCol="216000"/>
          <a:lstStyle>
            <a:lvl1pPr marL="0" marR="0" indent="0" algn="l" defTabSz="606425" rtl="0" eaLnBrk="1" fontAlgn="base" latinLnBrk="0" hangingPunct="1">
              <a:lnSpc>
                <a:spcPts val="2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 b="0" i="0" baseline="0">
                <a:solidFill>
                  <a:schemeClr val="tx1"/>
                </a:solidFill>
                <a:latin typeface="+mn-lt"/>
                <a:ea typeface="Tahoma"/>
                <a:cs typeface="Tahoma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240016" y="1628800"/>
            <a:ext cx="4871515" cy="4536504"/>
          </a:xfrm>
          <a:prstGeom prst="rect">
            <a:avLst/>
          </a:prstGeom>
        </p:spPr>
        <p:txBody>
          <a:bodyPr lIns="0" tIns="0" rIns="0" bIns="0" numCol="1" spcCol="216000"/>
          <a:lstStyle>
            <a:lvl1pPr marL="0" marR="0" indent="0" algn="l" defTabSz="606425" rtl="0" eaLnBrk="1" fontAlgn="base" latinLnBrk="0" hangingPunct="1">
              <a:lnSpc>
                <a:spcPts val="2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 b="0" i="0" baseline="0">
                <a:solidFill>
                  <a:schemeClr val="tx1"/>
                </a:solidFill>
                <a:latin typeface="+mn-lt"/>
                <a:ea typeface="Tahoma"/>
                <a:cs typeface="Tahoma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3622766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style with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A63C3-2B19-3E4C-861A-2B5A52BA7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55" y="692699"/>
            <a:ext cx="10515600" cy="9361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199458" y="1628800"/>
            <a:ext cx="4896542" cy="4536504"/>
          </a:xfrm>
          <a:prstGeom prst="rect">
            <a:avLst/>
          </a:prstGeom>
        </p:spPr>
        <p:txBody>
          <a:bodyPr lIns="0" tIns="0" rIns="0" bIns="0" numCol="1" spcCol="216000"/>
          <a:lstStyle>
            <a:lvl1pPr marL="285750" marR="0" indent="-285750" algn="l" defTabSz="606425" rtl="0" eaLnBrk="1" fontAlgn="base" latinLnBrk="0" hangingPunct="1">
              <a:lnSpc>
                <a:spcPts val="2000"/>
              </a:lnSpc>
              <a:spcBef>
                <a:spcPts val="0"/>
              </a:spcBef>
              <a:spcAft>
                <a:spcPct val="0"/>
              </a:spcAft>
              <a:buClr>
                <a:srgbClr val="1A9DAC"/>
              </a:buClr>
              <a:buSzTx/>
              <a:buFont typeface="Arial" panose="020B0604020202020204" pitchFamily="34" charset="0"/>
              <a:buChar char="•"/>
              <a:tabLst/>
              <a:defRPr sz="1800" b="0" i="0" baseline="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41338" indent="-274638">
              <a:buClr>
                <a:srgbClr val="1A9DAC"/>
              </a:buClr>
              <a:buFont typeface="Courier New" panose="02070309020205020404" pitchFamily="49" charset="0"/>
              <a:buChar char="o"/>
              <a:defRPr sz="180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08038" indent="-177800">
              <a:buClr>
                <a:srgbClr val="1A9DAC"/>
              </a:buClr>
              <a:buFont typeface="Arial" panose="020B0604020202020204" pitchFamily="34" charset="0"/>
              <a:buChar char="̶"/>
              <a:defRPr sz="180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163638" indent="-301625">
              <a:defRPr sz="140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4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Bullet Point</a:t>
            </a:r>
          </a:p>
          <a:p>
            <a:pPr lvl="2"/>
            <a:r>
              <a:rPr lang="en-GB" dirty="0"/>
              <a:t>Third Bullet Point</a:t>
            </a:r>
          </a:p>
          <a:p>
            <a:pPr lvl="3"/>
            <a:endParaRPr lang="en-GB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240016" y="1628800"/>
            <a:ext cx="4752528" cy="4536504"/>
          </a:xfrm>
          <a:prstGeom prst="rect">
            <a:avLst/>
          </a:prstGeom>
        </p:spPr>
        <p:txBody>
          <a:bodyPr lIns="0" tIns="0" rIns="0" bIns="0" numCol="1" spcCol="216000"/>
          <a:lstStyle>
            <a:lvl1pPr marL="285750" marR="0" indent="-285750" algn="l" defTabSz="606425" rtl="0" eaLnBrk="1" fontAlgn="base" latinLnBrk="0" hangingPunct="1">
              <a:lnSpc>
                <a:spcPts val="2000"/>
              </a:lnSpc>
              <a:spcBef>
                <a:spcPts val="0"/>
              </a:spcBef>
              <a:spcAft>
                <a:spcPct val="0"/>
              </a:spcAft>
              <a:buClr>
                <a:srgbClr val="1A9DAC"/>
              </a:buClr>
              <a:buSzTx/>
              <a:buFont typeface="Arial" panose="020B0604020202020204" pitchFamily="34" charset="0"/>
              <a:buChar char="•"/>
              <a:tabLst/>
              <a:defRPr sz="1800" b="0" i="0" baseline="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41338" indent="-274638">
              <a:buClr>
                <a:srgbClr val="1A9DAC"/>
              </a:buClr>
              <a:buFont typeface="Courier New" panose="02070309020205020404" pitchFamily="49" charset="0"/>
              <a:buChar char="o"/>
              <a:defRPr sz="180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08038" indent="-177800">
              <a:buClr>
                <a:srgbClr val="1A9DAC"/>
              </a:buClr>
              <a:buFont typeface="Arial" panose="020B0604020202020204" pitchFamily="34" charset="0"/>
              <a:buChar char="̶"/>
              <a:defRPr sz="180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163638" indent="-301625">
              <a:defRPr sz="180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Bullet Point</a:t>
            </a:r>
          </a:p>
          <a:p>
            <a:pPr lvl="2"/>
            <a:r>
              <a:rPr lang="en-US" dirty="0"/>
              <a:t>Third Bullet Point</a:t>
            </a:r>
          </a:p>
          <a:p>
            <a:pPr lvl="3"/>
            <a:endParaRPr lang="en-US" dirty="0"/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6455156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style with numbered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AA39C-6E99-FE4F-B641-F44C7B4B4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56" y="692699"/>
            <a:ext cx="10515600" cy="9361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199458" y="1628800"/>
            <a:ext cx="4896542" cy="4536504"/>
          </a:xfrm>
          <a:prstGeom prst="rect">
            <a:avLst/>
          </a:prstGeom>
        </p:spPr>
        <p:txBody>
          <a:bodyPr lIns="0" tIns="0" rIns="0" bIns="0" numCol="1" spcCol="216000"/>
          <a:lstStyle>
            <a:lvl1pPr marL="266700" marR="0" indent="-266700" algn="l" defTabSz="606425" rtl="0" eaLnBrk="1" fontAlgn="base" latinLnBrk="0" hangingPunct="1">
              <a:lnSpc>
                <a:spcPts val="2000"/>
              </a:lnSpc>
              <a:spcBef>
                <a:spcPts val="0"/>
              </a:spcBef>
              <a:spcAft>
                <a:spcPct val="0"/>
              </a:spcAft>
              <a:buClr>
                <a:srgbClr val="1A9DAC"/>
              </a:buClr>
              <a:buSzTx/>
              <a:buFont typeface="+mj-lt"/>
              <a:buAutoNum type="arabicPeriod"/>
              <a:tabLst/>
              <a:defRPr sz="1800" b="0" i="0" baseline="0">
                <a:solidFill>
                  <a:schemeClr val="tx1"/>
                </a:solidFill>
                <a:latin typeface="+mn-lt"/>
                <a:ea typeface="Tahoma"/>
                <a:cs typeface="Tahoma"/>
              </a:defRPr>
            </a:lvl1pPr>
            <a:lvl2pPr marL="541338" indent="-274638">
              <a:buClr>
                <a:srgbClr val="1A9DAC"/>
              </a:buClr>
              <a:buFont typeface="+mj-lt"/>
              <a:buAutoNum type="romanLcPeriod"/>
              <a:defRPr sz="1800" baseline="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96938" indent="-266700">
              <a:buClr>
                <a:srgbClr val="1A9DAC"/>
              </a:buClr>
              <a:buFont typeface="Arial" panose="020B0604020202020204" pitchFamily="34" charset="0"/>
              <a:buChar char="̶"/>
              <a:defRPr sz="180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252538" indent="-285750">
              <a:buClr>
                <a:srgbClr val="1A9DAC"/>
              </a:buClr>
              <a:buFont typeface="Arial" panose="020B0604020202020204" pitchFamily="34" charset="0"/>
              <a:buChar char="̶"/>
              <a:defRPr sz="140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4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Number Position Number 2</a:t>
            </a:r>
          </a:p>
          <a:p>
            <a:pPr lvl="2"/>
            <a:r>
              <a:rPr lang="en-GB" dirty="0"/>
              <a:t>Number Position Number 3</a:t>
            </a:r>
          </a:p>
          <a:p>
            <a:pPr lvl="3"/>
            <a:endParaRPr lang="en-GB" dirty="0"/>
          </a:p>
          <a:p>
            <a:pPr lvl="3"/>
            <a:endParaRPr lang="en-GB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240018" y="1628800"/>
            <a:ext cx="4896542" cy="4536504"/>
          </a:xfrm>
          <a:prstGeom prst="rect">
            <a:avLst/>
          </a:prstGeom>
        </p:spPr>
        <p:txBody>
          <a:bodyPr lIns="0" tIns="0" rIns="0" bIns="0" numCol="1" spcCol="216000"/>
          <a:lstStyle>
            <a:lvl1pPr marL="266700" marR="0" indent="-266700" algn="l" defTabSz="606425" rtl="0" eaLnBrk="1" fontAlgn="base" latinLnBrk="0" hangingPunct="1">
              <a:lnSpc>
                <a:spcPts val="2000"/>
              </a:lnSpc>
              <a:spcBef>
                <a:spcPts val="0"/>
              </a:spcBef>
              <a:spcAft>
                <a:spcPct val="0"/>
              </a:spcAft>
              <a:buClr>
                <a:srgbClr val="1A9DAC"/>
              </a:buClr>
              <a:buSzTx/>
              <a:buFont typeface="+mj-lt"/>
              <a:buAutoNum type="arabicPeriod"/>
              <a:tabLst/>
              <a:defRPr sz="1800" b="0" i="0" baseline="0">
                <a:solidFill>
                  <a:schemeClr val="tx1"/>
                </a:solidFill>
                <a:latin typeface="+mn-lt"/>
                <a:ea typeface="Tahoma"/>
                <a:cs typeface="Tahoma"/>
              </a:defRPr>
            </a:lvl1pPr>
            <a:lvl2pPr marL="541338" indent="-274638">
              <a:buClr>
                <a:srgbClr val="1A9DAC"/>
              </a:buClr>
              <a:buFont typeface="+mj-lt"/>
              <a:buAutoNum type="romanLcPeriod"/>
              <a:defRPr sz="180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96938" indent="-266700">
              <a:buClr>
                <a:srgbClr val="1A9DAC"/>
              </a:buClr>
              <a:buFont typeface="Arial" panose="020B0604020202020204" pitchFamily="34" charset="0"/>
              <a:buChar char="̶"/>
              <a:defRPr sz="180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252538" indent="-285750">
              <a:buFont typeface="Arial" panose="020B0604020202020204" pitchFamily="34" charset="0"/>
              <a:buChar char="̶"/>
              <a:defRPr sz="140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4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Number Position Number 2</a:t>
            </a:r>
          </a:p>
          <a:p>
            <a:pPr lvl="2"/>
            <a:r>
              <a:rPr lang="en-GB" dirty="0"/>
              <a:t>Number Position Number 3</a:t>
            </a:r>
          </a:p>
          <a:p>
            <a:pPr lvl="3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776518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graph po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0C80B-5DE2-104C-BCD7-114FA55CD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020" y="692700"/>
            <a:ext cx="10515600" cy="86206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1"/>
          </p:nvPr>
        </p:nvSpPr>
        <p:spPr>
          <a:xfrm>
            <a:off x="1199456" y="1554763"/>
            <a:ext cx="9865096" cy="453806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7534947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 column text style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465AE-FBB8-C547-A863-8ACFC537D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55" y="692699"/>
            <a:ext cx="10515600" cy="9361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99458" y="1628800"/>
            <a:ext cx="4464494" cy="4536504"/>
          </a:xfrm>
          <a:prstGeom prst="rect">
            <a:avLst/>
          </a:prstGeom>
        </p:spPr>
        <p:txBody>
          <a:bodyPr lIns="0" tIns="0" rIns="0" bIns="0" numCol="1" spcCol="216000"/>
          <a:lstStyle>
            <a:lvl1pPr marL="0" marR="0" indent="0" algn="l" defTabSz="606425" rtl="0" eaLnBrk="1" fontAlgn="base" latinLnBrk="0" hangingPunct="1">
              <a:lnSpc>
                <a:spcPts val="2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 b="0" i="0" baseline="0">
                <a:solidFill>
                  <a:schemeClr val="tx1"/>
                </a:solidFill>
                <a:latin typeface="+mn-lt"/>
                <a:ea typeface="Tahoma"/>
                <a:cs typeface="Tahoma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/>
          </p:nvPr>
        </p:nvSpPr>
        <p:spPr>
          <a:xfrm>
            <a:off x="5712885" y="1628802"/>
            <a:ext cx="5351667" cy="44640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8611724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3631A212-DAA8-B544-9BA8-9F3465AA8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2699"/>
            <a:ext cx="10299327" cy="79208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C2A975-9E0E-5D43-ADC1-E0089E3242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440" y="0"/>
            <a:ext cx="1081087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63" r:id="rId2"/>
    <p:sldLayoutId id="2147483964" r:id="rId3"/>
    <p:sldLayoutId id="2147483965" r:id="rId4"/>
    <p:sldLayoutId id="2147483966" r:id="rId5"/>
    <p:sldLayoutId id="2147483967" r:id="rId6"/>
    <p:sldLayoutId id="2147483968" r:id="rId7"/>
    <p:sldLayoutId id="2147483969" r:id="rId8"/>
    <p:sldLayoutId id="2147483970" r:id="rId9"/>
    <p:sldLayoutId id="2147483971" r:id="rId10"/>
    <p:sldLayoutId id="2147483972" r:id="rId11"/>
    <p:sldLayoutId id="2147483973" r:id="rId12"/>
    <p:sldLayoutId id="2147483977" r:id="rId13"/>
    <p:sldLayoutId id="2147483976" r:id="rId14"/>
  </p:sldLayoutIdLst>
  <p:transition spd="slow">
    <p:fade/>
  </p:transition>
  <p:txStyles>
    <p:titleStyle>
      <a:lvl1pPr algn="l" defTabSz="606425" rtl="0" eaLnBrk="1" fontAlgn="base" hangingPunct="1">
        <a:spcBef>
          <a:spcPct val="0"/>
        </a:spcBef>
        <a:spcAft>
          <a:spcPct val="0"/>
        </a:spcAft>
        <a:defRPr sz="3600" kern="1200">
          <a:solidFill>
            <a:srgbClr val="1A9DAC"/>
          </a:solidFill>
          <a:latin typeface="+mj-lt"/>
          <a:ea typeface="ＭＳ Ｐゴシック" charset="0"/>
          <a:cs typeface="ＭＳ Ｐゴシック" charset="0"/>
        </a:defRPr>
      </a:lvl1pPr>
      <a:lvl2pPr algn="ctr" defTabSz="606425" rtl="0" eaLnBrk="1" fontAlgn="base" hangingPunct="1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606425" rtl="0" eaLnBrk="1" fontAlgn="base" hangingPunct="1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606425" rtl="0" eaLnBrk="1" fontAlgn="base" hangingPunct="1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606425" rtl="0" eaLnBrk="1" fontAlgn="base" hangingPunct="1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609555" algn="ctr" defTabSz="60955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1219110" algn="ctr" defTabSz="60955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828664" algn="ctr" defTabSz="60955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2438218" algn="ctr" defTabSz="60955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454025" indent="-454025" algn="l" defTabSz="606425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4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987425" indent="-377825" algn="l" defTabSz="60642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37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520825" indent="-301625" algn="l" defTabSz="606425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2130425" indent="-301625" algn="l" defTabSz="60642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740025" indent="-301625" algn="l" defTabSz="606425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support.wordpress.com/wordpress-editor/blocks/markdown-block/" TargetMode="External"/><Relationship Id="rId2" Type="http://schemas.openxmlformats.org/officeDocument/2006/relationships/hyperlink" Target="https://github.com/davemeckin/Intro_to_Creative_Programming/tree/master/session_01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jpe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hyperlink" Target="https://guides.github.com/features/mastering-markdown/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hyperlink" Target="https://guides.github.com/features/mastering-markdown/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ogin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hyperlink" Target="https://www.youtube.com/watch?v=JtIX3HJKwfo&amp;list=PLRqwX-V7Uu6ZF9C0YMKuns9sLDzK6zoiV&amp;index=9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pbs.twimg.com/profile_images/913100879204556800/Ou9CxY1c_400x400.jp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oPpnCh7InLY" TargetMode="Externa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github.jp/enterprise/2.11/user/articles/create-a-repo/" TargetMode="External"/><Relationship Id="rId2" Type="http://schemas.openxmlformats.org/officeDocument/2006/relationships/hyperlink" Target="https://www.youtube.com/watch?v=oPpnCh7InLY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help.github.jp/enterprise/2.11/user/articles/inviting-collaborators-to-a-personal-repository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mark.org/help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techterms.com/definition/markup_languag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F1CEF-0B1A-4096-9B12-2B2EF0EDA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Markdown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&amp;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GitHub for collaboration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106EC-E68F-406D-9E35-8CFE576F4BC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734435" y="3743957"/>
            <a:ext cx="1625519" cy="269081"/>
          </a:xfrm>
        </p:spPr>
        <p:txBody>
          <a:bodyPr/>
          <a:lstStyle/>
          <a:p>
            <a:r>
              <a:rPr lang="en-GB" dirty="0" smtClean="0"/>
              <a:t>March 09 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130277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not just use </a:t>
            </a:r>
            <a:r>
              <a:rPr lang="en-US" dirty="0" smtClean="0"/>
              <a:t>word or google docs?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983432" y="4005064"/>
            <a:ext cx="9936408" cy="486544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606425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A9DAC"/>
              </a:buClr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41338" indent="-274638" algn="l" defTabSz="606425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A9DAC"/>
              </a:buClr>
              <a:buFont typeface="+mj-lt"/>
              <a:buAutoNum type="romanLcPeriod"/>
              <a:defRPr sz="18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96938" indent="-266700" algn="l" defTabSz="606425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A9DAC"/>
              </a:buClr>
              <a:buFont typeface="Arial" panose="020B0604020202020204" pitchFamily="34" charset="0"/>
              <a:buChar char="̶"/>
              <a:defRPr sz="18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2343150" indent="-514350" algn="l" defTabSz="606425" rtl="0" eaLnBrk="1" fontAlgn="base" hangingPunct="1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952750" indent="-514350" algn="l" defTabSz="606425" rtl="0" eaLnBrk="1" fontAlgn="base" hangingPunct="1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335254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4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endParaRPr lang="en-GB" sz="2400" dirty="0"/>
          </a:p>
        </p:txBody>
      </p:sp>
      <p:sp>
        <p:nvSpPr>
          <p:cNvPr id="5" name="Rectangle 4"/>
          <p:cNvSpPr/>
          <p:nvPr/>
        </p:nvSpPr>
        <p:spPr>
          <a:xfrm>
            <a:off x="1168079" y="2420888"/>
            <a:ext cx="99684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Works with version control systems (GitHub)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Light weight = Limited </a:t>
            </a:r>
            <a:r>
              <a:rPr lang="en-GB" sz="2400" dirty="0"/>
              <a:t>features</a:t>
            </a:r>
            <a:endParaRPr lang="en-GB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10750630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Markdown uses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135388" y="1700216"/>
            <a:ext cx="7011465" cy="4465637"/>
          </a:xfrm>
        </p:spPr>
        <p:txBody>
          <a:bodyPr/>
          <a:lstStyle/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 smtClean="0"/>
              <a:t>GitHub documentation </a:t>
            </a:r>
          </a:p>
          <a:p>
            <a:pPr marL="0" indent="0">
              <a:buNone/>
            </a:pPr>
            <a:endParaRPr lang="en-US" sz="2000" dirty="0"/>
          </a:p>
          <a:p>
            <a:pPr marL="266700" lvl="1" indent="0">
              <a:buNone/>
            </a:pPr>
            <a:r>
              <a:rPr lang="en-GB" sz="2000" dirty="0">
                <a:hlinkClick r:id="rId2"/>
              </a:rPr>
              <a:t>https://github.com/davemeckin/Intro_to_Creative_Programming/tree/master/session_01</a:t>
            </a:r>
            <a:endParaRPr lang="en-GB" sz="2000" dirty="0"/>
          </a:p>
          <a:p>
            <a:endParaRPr lang="en-GB" sz="2000" dirty="0" smtClean="0"/>
          </a:p>
          <a:p>
            <a:pPr marL="0" indent="0">
              <a:buNone/>
            </a:pPr>
            <a:r>
              <a:rPr lang="en-GB" sz="2800" dirty="0" smtClean="0"/>
              <a:t>WordPress</a:t>
            </a:r>
          </a:p>
          <a:p>
            <a:endParaRPr lang="en-GB" sz="2000" dirty="0" smtClean="0"/>
          </a:p>
          <a:p>
            <a:pPr marL="274638" lvl="1" indent="0">
              <a:buNone/>
            </a:pPr>
            <a:r>
              <a:rPr lang="en-GB" sz="2000" dirty="0">
                <a:hlinkClick r:id="rId3"/>
              </a:rPr>
              <a:t>https://en.support.wordpress.com/wordpress-editor/blocks/markdown-block/</a:t>
            </a:r>
            <a:endParaRPr lang="en-GB" sz="2000" dirty="0"/>
          </a:p>
          <a:p>
            <a:endParaRPr lang="en-GB" sz="2000" dirty="0" smtClean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3429000"/>
            <a:ext cx="2924944" cy="29249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66" r="24035"/>
          <a:stretch/>
        </p:blipFill>
        <p:spPr>
          <a:xfrm>
            <a:off x="-715326" y="1193916"/>
            <a:ext cx="4695710" cy="264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87639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a markdown file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888088" y="2966559"/>
            <a:ext cx="4319785" cy="1296144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 smtClean="0"/>
              <a:t>Make a new file and name it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Something</a:t>
            </a:r>
            <a:r>
              <a:rPr lang="en-US" sz="2000" b="1" dirty="0" smtClean="0"/>
              <a:t>.md</a:t>
            </a:r>
            <a:endParaRPr lang="en-GB" sz="2000" b="1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472" y="3068960"/>
            <a:ext cx="3713026" cy="91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77497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 txBox="1">
            <a:spLocks/>
          </p:cNvSpPr>
          <p:nvPr/>
        </p:nvSpPr>
        <p:spPr>
          <a:xfrm>
            <a:off x="6460125" y="6294407"/>
            <a:ext cx="5760640" cy="503507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606425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A9DAC"/>
              </a:buClr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41338" indent="-274638" algn="l" defTabSz="606425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A9DAC"/>
              </a:buClr>
              <a:buFont typeface="+mj-lt"/>
              <a:buAutoNum type="romanLcPeriod"/>
              <a:defRPr sz="18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96938" indent="-266700" algn="l" defTabSz="606425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A9DAC"/>
              </a:buClr>
              <a:buFont typeface="Arial" panose="020B0604020202020204" pitchFamily="34" charset="0"/>
              <a:buChar char="̶"/>
              <a:defRPr sz="18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2343150" indent="-514350" algn="l" defTabSz="606425" rtl="0" eaLnBrk="1" fontAlgn="base" hangingPunct="1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952750" indent="-514350" algn="l" defTabSz="606425" rtl="0" eaLnBrk="1" fontAlgn="base" hangingPunct="1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335254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4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GB" dirty="0" smtClean="0">
                <a:hlinkClick r:id="rId2"/>
              </a:rPr>
              <a:t>https://guides.github.com/features/mastering-markdown/</a:t>
            </a:r>
            <a:endParaRPr lang="en-GB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200151" y="687617"/>
            <a:ext cx="9936408" cy="101259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606425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1A9DAC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defTabSz="606425" rtl="0" eaLnBrk="1" fontAlgn="base" hangingPunct="1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606425" rtl="0" eaLnBrk="1" fontAlgn="base" hangingPunct="1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606425" rtl="0" eaLnBrk="1" fontAlgn="base" hangingPunct="1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606425" rtl="0" eaLnBrk="1" fontAlgn="base" hangingPunct="1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609555" algn="ctr" defTabSz="609555" rtl="0" eaLnBrk="1" fontAlgn="base" hangingPunct="1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1219110" algn="ctr" defTabSz="609555" rtl="0" eaLnBrk="1" fontAlgn="base" hangingPunct="1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828664" algn="ctr" defTabSz="609555" rtl="0" eaLnBrk="1" fontAlgn="base" hangingPunct="1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2438218" algn="ctr" defTabSz="609555" rtl="0" eaLnBrk="1" fontAlgn="base" hangingPunct="1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 smtClean="0"/>
              <a:t>Markdown </a:t>
            </a:r>
            <a:r>
              <a:rPr lang="en-GB" dirty="0" smtClean="0"/>
              <a:t>basics - text</a:t>
            </a:r>
            <a:endParaRPr lang="en-GB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01"/>
          <a:stretch/>
        </p:blipFill>
        <p:spPr>
          <a:xfrm>
            <a:off x="2063552" y="1228196"/>
            <a:ext cx="7764177" cy="508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59745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 txBox="1">
            <a:spLocks/>
          </p:cNvSpPr>
          <p:nvPr/>
        </p:nvSpPr>
        <p:spPr>
          <a:xfrm>
            <a:off x="6460125" y="6294407"/>
            <a:ext cx="5760640" cy="503507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606425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A9DAC"/>
              </a:buClr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41338" indent="-274638" algn="l" defTabSz="606425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A9DAC"/>
              </a:buClr>
              <a:buFont typeface="+mj-lt"/>
              <a:buAutoNum type="romanLcPeriod"/>
              <a:defRPr sz="18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96938" indent="-266700" algn="l" defTabSz="606425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A9DAC"/>
              </a:buClr>
              <a:buFont typeface="Arial" panose="020B0604020202020204" pitchFamily="34" charset="0"/>
              <a:buChar char="̶"/>
              <a:defRPr sz="18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2343150" indent="-514350" algn="l" defTabSz="606425" rtl="0" eaLnBrk="1" fontAlgn="base" hangingPunct="1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952750" indent="-514350" algn="l" defTabSz="606425" rtl="0" eaLnBrk="1" fontAlgn="base" hangingPunct="1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335254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4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GB" dirty="0" smtClean="0">
                <a:hlinkClick r:id="rId2"/>
              </a:rPr>
              <a:t>https://guides.github.com/features/mastering-markdown/</a:t>
            </a:r>
            <a:endParaRPr lang="en-GB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200151" y="687617"/>
            <a:ext cx="9936408" cy="101259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606425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1A9DAC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defTabSz="606425" rtl="0" eaLnBrk="1" fontAlgn="base" hangingPunct="1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606425" rtl="0" eaLnBrk="1" fontAlgn="base" hangingPunct="1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606425" rtl="0" eaLnBrk="1" fontAlgn="base" hangingPunct="1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606425" rtl="0" eaLnBrk="1" fontAlgn="base" hangingPunct="1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609555" algn="ctr" defTabSz="609555" rtl="0" eaLnBrk="1" fontAlgn="base" hangingPunct="1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1219110" algn="ctr" defTabSz="609555" rtl="0" eaLnBrk="1" fontAlgn="base" hangingPunct="1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828664" algn="ctr" defTabSz="609555" rtl="0" eaLnBrk="1" fontAlgn="base" hangingPunct="1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2438218" algn="ctr" defTabSz="609555" rtl="0" eaLnBrk="1" fontAlgn="base" hangingPunct="1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 smtClean="0"/>
              <a:t>Markdown </a:t>
            </a:r>
            <a:r>
              <a:rPr lang="en-GB" dirty="0" smtClean="0"/>
              <a:t>basics – links and images</a:t>
            </a:r>
            <a:endParaRPr lang="en-GB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08" t="2841" b="20349"/>
          <a:stretch/>
        </p:blipFill>
        <p:spPr>
          <a:xfrm>
            <a:off x="2999656" y="1714184"/>
            <a:ext cx="4104456" cy="415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23196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Mini Project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200152" y="2276872"/>
            <a:ext cx="9936408" cy="3888981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 smtClean="0"/>
              <a:t>Work in pairs to create a design document</a:t>
            </a:r>
          </a:p>
          <a:p>
            <a:pPr marL="0" indent="0">
              <a:buNone/>
            </a:pPr>
            <a:r>
              <a:rPr lang="en-GB" sz="2400" dirty="0" smtClean="0"/>
              <a:t> using GitHub and Markdown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67855107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 </a:t>
            </a:r>
            <a:r>
              <a:rPr lang="en-GB" dirty="0" smtClean="0"/>
              <a:t>Project – </a:t>
            </a:r>
            <a:r>
              <a:rPr lang="en-GB" dirty="0" smtClean="0"/>
              <a:t>Part 1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143672" y="1700216"/>
            <a:ext cx="8568952" cy="4465089"/>
          </a:xfrm>
        </p:spPr>
        <p:txBody>
          <a:bodyPr/>
          <a:lstStyle/>
          <a:p>
            <a:pPr marL="973138" lvl="2" indent="-342900">
              <a:buFont typeface="+mj-lt"/>
              <a:buAutoNum type="arabicPeriod"/>
            </a:pPr>
            <a:r>
              <a:rPr lang="en-US" dirty="0" smtClean="0"/>
              <a:t>Find a partner and sit next to </a:t>
            </a:r>
            <a:r>
              <a:rPr lang="en-US" dirty="0" smtClean="0"/>
              <a:t>them</a:t>
            </a:r>
          </a:p>
          <a:p>
            <a:pPr marL="973138" lvl="2" indent="-342900">
              <a:buFont typeface="+mj-lt"/>
              <a:buAutoNum type="arabicPeriod"/>
            </a:pPr>
            <a:endParaRPr lang="en-US" dirty="0" smtClean="0"/>
          </a:p>
          <a:p>
            <a:pPr marL="973138" lvl="2" indent="-342900">
              <a:buFont typeface="+mj-lt"/>
              <a:buAutoNum type="arabicPeriod"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BOTH</a:t>
            </a:r>
            <a:r>
              <a:rPr lang="en-US" dirty="0" smtClean="0"/>
              <a:t> login to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GitHub desktop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973138" lvl="2" indent="-342900"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</a:rPr>
              <a:t>ONE</a:t>
            </a:r>
            <a:r>
              <a:rPr lang="en-US" dirty="0" smtClean="0"/>
              <a:t> person login </a:t>
            </a:r>
            <a:r>
              <a:rPr lang="en-US" dirty="0" smtClean="0"/>
              <a:t>to </a:t>
            </a:r>
            <a:r>
              <a:rPr lang="en-US" dirty="0" smtClean="0">
                <a:hlinkClick r:id="rId2"/>
              </a:rPr>
              <a:t>github.com/login</a:t>
            </a:r>
            <a:r>
              <a:rPr lang="en-US" dirty="0" smtClean="0"/>
              <a:t> and create </a:t>
            </a:r>
            <a:r>
              <a:rPr lang="en-US" dirty="0" smtClean="0"/>
              <a:t>a new repository</a:t>
            </a:r>
          </a:p>
          <a:p>
            <a:pPr marL="973138" lvl="2" indent="-342900">
              <a:buFont typeface="+mj-lt"/>
              <a:buAutoNum type="arabicPeriod"/>
            </a:pPr>
            <a:r>
              <a:rPr lang="en-US" dirty="0" smtClean="0"/>
              <a:t>Give your partner access to the </a:t>
            </a:r>
            <a:r>
              <a:rPr lang="en-US" dirty="0" smtClean="0"/>
              <a:t>repository</a:t>
            </a:r>
          </a:p>
          <a:p>
            <a:pPr marL="2076450" lvl="3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Settings</a:t>
            </a:r>
            <a:r>
              <a:rPr lang="en-US" dirty="0" smtClean="0"/>
              <a:t> -&gt;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manage access</a:t>
            </a:r>
            <a:r>
              <a:rPr lang="en-US" dirty="0" smtClean="0"/>
              <a:t> -&gt;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invite collaborator</a:t>
            </a:r>
          </a:p>
          <a:p>
            <a:pPr marL="2076450" lvl="3" indent="0">
              <a:buNone/>
            </a:pPr>
            <a:endParaRPr lang="en-US" dirty="0" smtClean="0"/>
          </a:p>
          <a:p>
            <a:pPr marL="973138" lvl="2" indent="-342900">
              <a:buFont typeface="+mj-lt"/>
              <a:buAutoNum type="arabicPeriod"/>
            </a:pPr>
            <a:r>
              <a:rPr lang="en-US" dirty="0" smtClean="0"/>
              <a:t>C</a:t>
            </a:r>
            <a:r>
              <a:rPr lang="en-US" dirty="0" smtClean="0"/>
              <a:t>lone </a:t>
            </a:r>
            <a:r>
              <a:rPr lang="en-US" dirty="0" smtClean="0"/>
              <a:t>the </a:t>
            </a:r>
            <a:r>
              <a:rPr lang="en-US" dirty="0" smtClean="0"/>
              <a:t>repository from GitHub desktop</a:t>
            </a:r>
          </a:p>
          <a:p>
            <a:pPr marL="2076450" lvl="3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File</a:t>
            </a:r>
            <a:r>
              <a:rPr lang="en-US" dirty="0" smtClean="0"/>
              <a:t> -&gt;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Clone repository</a:t>
            </a:r>
          </a:p>
          <a:p>
            <a:pPr marL="630238" lvl="2" indent="0">
              <a:buNone/>
            </a:pPr>
            <a:endParaRPr lang="en-US" dirty="0" smtClean="0">
              <a:solidFill>
                <a:srgbClr val="1A9DAC"/>
              </a:solidFill>
            </a:endParaRPr>
          </a:p>
          <a:p>
            <a:pPr marL="973138" lvl="2" indent="-342900">
              <a:buFont typeface="+mj-lt"/>
              <a:buAutoNum type="arabicPeriod"/>
            </a:pPr>
            <a:r>
              <a:rPr lang="en-US" dirty="0" smtClean="0">
                <a:solidFill>
                  <a:srgbClr val="1A9DAC"/>
                </a:solidFill>
              </a:rPr>
              <a:t>ONE</a:t>
            </a:r>
            <a:r>
              <a:rPr lang="en-US" dirty="0" smtClean="0"/>
              <a:t> person create </a:t>
            </a:r>
            <a:r>
              <a:rPr lang="en-US" dirty="0" smtClean="0"/>
              <a:t>a new file </a:t>
            </a:r>
            <a:r>
              <a:rPr lang="en-US" dirty="0" smtClean="0"/>
              <a:t>called in the repository</a:t>
            </a:r>
            <a:endParaRPr lang="en-US" dirty="0" smtClean="0"/>
          </a:p>
          <a:p>
            <a:pPr marL="973138" lvl="2" indent="-342900">
              <a:buFont typeface="+mj-lt"/>
              <a:buAutoNum type="arabicPeriod"/>
            </a:pPr>
            <a:endParaRPr lang="en-US" dirty="0" smtClean="0"/>
          </a:p>
          <a:p>
            <a:pPr marL="2076450" lvl="3" indent="0">
              <a:buNone/>
            </a:pPr>
            <a:r>
              <a:rPr lang="en-US" dirty="0" smtClean="0"/>
              <a:t>Specifications.md</a:t>
            </a:r>
          </a:p>
          <a:p>
            <a:pPr marL="2076450" lvl="3" indent="0">
              <a:buNone/>
            </a:pPr>
            <a:endParaRPr lang="en-US" dirty="0" smtClean="0"/>
          </a:p>
          <a:p>
            <a:pPr marL="973138" lvl="2" indent="-342900">
              <a:buFont typeface="+mj-lt"/>
              <a:buAutoNum type="arabicPeriod"/>
            </a:pPr>
            <a:r>
              <a:rPr lang="en-US" dirty="0" smtClean="0"/>
              <a:t>Commit and push using GitHub desktop</a:t>
            </a:r>
          </a:p>
          <a:p>
            <a:pPr marL="973138" lvl="2" indent="-342900">
              <a:buFont typeface="+mj-lt"/>
              <a:buAutoNum type="arabicPeriod"/>
            </a:pPr>
            <a:endParaRPr lang="en-US" dirty="0" smtClean="0"/>
          </a:p>
          <a:p>
            <a:pPr marL="973138" lvl="2" indent="-342900">
              <a:buFont typeface="+mj-lt"/>
              <a:buAutoNum type="arabicPeriod"/>
            </a:pPr>
            <a:endParaRPr lang="en-US" dirty="0" smtClean="0"/>
          </a:p>
          <a:p>
            <a:pPr marL="973138" lvl="2" indent="-342900">
              <a:buFont typeface="+mj-lt"/>
              <a:buAutoNum type="arabicPeriod"/>
            </a:pPr>
            <a:endParaRPr lang="en-US" dirty="0"/>
          </a:p>
          <a:p>
            <a:pPr marL="973138" lvl="2" indent="-342900">
              <a:buFont typeface="+mj-lt"/>
              <a:buAutoNum type="arabicPeriod"/>
            </a:pPr>
            <a:endParaRPr lang="en-US" dirty="0" smtClean="0"/>
          </a:p>
          <a:p>
            <a:pPr marL="973138" lvl="2" indent="-3429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946935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02236" y="687617"/>
            <a:ext cx="9936408" cy="101259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606425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1A9DAC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defTabSz="606425" rtl="0" eaLnBrk="1" fontAlgn="base" hangingPunct="1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606425" rtl="0" eaLnBrk="1" fontAlgn="base" hangingPunct="1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606425" rtl="0" eaLnBrk="1" fontAlgn="base" hangingPunct="1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606425" rtl="0" eaLnBrk="1" fontAlgn="base" hangingPunct="1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609555" algn="ctr" defTabSz="609555" rtl="0" eaLnBrk="1" fontAlgn="base" hangingPunct="1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1219110" algn="ctr" defTabSz="609555" rtl="0" eaLnBrk="1" fontAlgn="base" hangingPunct="1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828664" algn="ctr" defTabSz="609555" rtl="0" eaLnBrk="1" fontAlgn="base" hangingPunct="1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2438218" algn="ctr" defTabSz="609555" rtl="0" eaLnBrk="1" fontAlgn="base" hangingPunct="1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/>
              <a:t>Mini Project – Part </a:t>
            </a:r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663952" y="1988840"/>
            <a:ext cx="827814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800" b="1" dirty="0">
                <a:solidFill>
                  <a:srgbClr val="1A9DAC"/>
                </a:solidFill>
              </a:rPr>
              <a:t>Fetch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b="1" dirty="0">
                <a:solidFill>
                  <a:srgbClr val="1A9DAC"/>
                </a:solidFill>
              </a:rPr>
              <a:t>Pull</a:t>
            </a:r>
          </a:p>
          <a:p>
            <a:pPr marL="514350" indent="-514350">
              <a:buFont typeface="+mj-lt"/>
              <a:buAutoNum type="arabicPeriod"/>
            </a:pPr>
            <a:endParaRPr lang="en-GB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Add </a:t>
            </a:r>
            <a:r>
              <a:rPr lang="en-US" sz="2800" dirty="0"/>
              <a:t>something to the document</a:t>
            </a:r>
            <a:endParaRPr lang="en-GB" sz="2800" dirty="0"/>
          </a:p>
          <a:p>
            <a:pPr marL="514350" indent="-514350">
              <a:buFont typeface="+mj-lt"/>
              <a:buAutoNum type="arabicPeriod"/>
            </a:pPr>
            <a:endParaRPr lang="en-GB" sz="2800" dirty="0"/>
          </a:p>
          <a:p>
            <a:pPr marL="514350" indent="-514350">
              <a:buFont typeface="+mj-lt"/>
              <a:buAutoNum type="arabicPeriod"/>
            </a:pPr>
            <a:r>
              <a:rPr lang="en-GB" sz="2800" b="1" dirty="0" smtClean="0">
                <a:solidFill>
                  <a:srgbClr val="1A9DAC"/>
                </a:solidFill>
              </a:rPr>
              <a:t>Commit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>
                <a:solidFill>
                  <a:srgbClr val="1A9DAC"/>
                </a:solidFill>
              </a:rPr>
              <a:t>Pull (?)</a:t>
            </a:r>
            <a:endParaRPr lang="en-GB" sz="2800" b="1" dirty="0">
              <a:solidFill>
                <a:srgbClr val="1A9DAC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sz="2800" b="1" dirty="0" smtClean="0">
                <a:solidFill>
                  <a:srgbClr val="1A9DAC"/>
                </a:solidFill>
              </a:rPr>
              <a:t>Push</a:t>
            </a:r>
          </a:p>
          <a:p>
            <a:endParaRPr lang="en-US" sz="2800" b="1" dirty="0">
              <a:solidFill>
                <a:srgbClr val="1A9DAC"/>
              </a:solidFill>
            </a:endParaRPr>
          </a:p>
          <a:p>
            <a:endParaRPr lang="en-GB" sz="2800" b="1" dirty="0">
              <a:solidFill>
                <a:srgbClr val="1A9DAC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9336" y="1924408"/>
            <a:ext cx="4896544" cy="4465637"/>
          </a:xfrm>
        </p:spPr>
        <p:txBody>
          <a:bodyPr/>
          <a:lstStyle/>
          <a:p>
            <a:pPr marL="630238" lvl="2" indent="0">
              <a:buNone/>
            </a:pPr>
            <a:r>
              <a:rPr lang="en-US" dirty="0"/>
              <a:t>A</a:t>
            </a:r>
            <a:r>
              <a:rPr lang="en-US" dirty="0" smtClean="0"/>
              <a:t>dd a title </a:t>
            </a:r>
          </a:p>
          <a:p>
            <a:pPr marL="630238" lvl="2" indent="0">
              <a:buNone/>
            </a:pPr>
            <a:endParaRPr lang="en-US" dirty="0"/>
          </a:p>
          <a:p>
            <a:pPr marL="630238" lvl="2" indent="0">
              <a:buNone/>
            </a:pPr>
            <a:r>
              <a:rPr lang="en-US" dirty="0" smtClean="0"/>
              <a:t># Well and good clothing company website</a:t>
            </a:r>
          </a:p>
          <a:p>
            <a:pPr marL="630238" lvl="2" indent="0">
              <a:buNone/>
            </a:pPr>
            <a:endParaRPr lang="en-US" dirty="0"/>
          </a:p>
          <a:p>
            <a:pPr marL="630238" lvl="2" indent="0">
              <a:buNone/>
            </a:pPr>
            <a:r>
              <a:rPr lang="en-US" dirty="0" smtClean="0"/>
              <a:t>Add a sub title</a:t>
            </a:r>
          </a:p>
          <a:p>
            <a:pPr marL="630238" lvl="2" indent="0">
              <a:buNone/>
            </a:pPr>
            <a:endParaRPr lang="en-US" dirty="0"/>
          </a:p>
          <a:p>
            <a:pPr marL="630238" lvl="2" indent="0">
              <a:buNone/>
            </a:pPr>
            <a:r>
              <a:rPr lang="en-US" dirty="0" smtClean="0"/>
              <a:t>## Features</a:t>
            </a:r>
          </a:p>
          <a:p>
            <a:pPr marL="630238" lvl="2" indent="0">
              <a:buNone/>
            </a:pPr>
            <a:endParaRPr lang="en-US" dirty="0"/>
          </a:p>
          <a:p>
            <a:pPr marL="630238" lvl="2" indent="0">
              <a:buNone/>
            </a:pPr>
            <a:r>
              <a:rPr lang="en-US" dirty="0" smtClean="0"/>
              <a:t>1. Store location</a:t>
            </a:r>
            <a:endParaRPr lang="en-US" dirty="0"/>
          </a:p>
          <a:p>
            <a:pPr marL="973138" lvl="2" indent="-342900">
              <a:buFont typeface="+mj-lt"/>
              <a:buAutoNum type="arabicPeriod"/>
            </a:pPr>
            <a:endParaRPr lang="en-US" dirty="0" smtClean="0"/>
          </a:p>
          <a:p>
            <a:pPr marL="973138" lvl="2" indent="-3429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312348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Todays task mini Task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11424" y="1412776"/>
            <a:ext cx="6696744" cy="4782173"/>
          </a:xfrm>
        </p:spPr>
        <p:txBody>
          <a:bodyPr/>
          <a:lstStyle/>
          <a:p>
            <a:r>
              <a:rPr lang="en-GB" dirty="0" smtClean="0"/>
              <a:t>Create a design fiction document for a new clothes shop </a:t>
            </a:r>
            <a:r>
              <a:rPr lang="en-GB" dirty="0" smtClean="0"/>
              <a:t>in Bristol specialising  </a:t>
            </a:r>
            <a:r>
              <a:rPr lang="en-GB" dirty="0" smtClean="0"/>
              <a:t>in ethically </a:t>
            </a:r>
            <a:r>
              <a:rPr lang="en-GB" dirty="0" smtClean="0"/>
              <a:t>sourced </a:t>
            </a:r>
            <a:r>
              <a:rPr lang="en-GB" dirty="0" smtClean="0"/>
              <a:t>cloths</a:t>
            </a:r>
            <a:r>
              <a:rPr lang="en-GB" dirty="0" smtClean="0"/>
              <a:t>. Imagine you are the client who wants a website designed.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What to include:</a:t>
            </a:r>
          </a:p>
          <a:p>
            <a:pPr lvl="1"/>
            <a:r>
              <a:rPr lang="en-GB" sz="2400" dirty="0" smtClean="0"/>
              <a:t> Short Description </a:t>
            </a:r>
            <a:r>
              <a:rPr lang="en-GB" sz="2400" dirty="0" smtClean="0"/>
              <a:t>of the website</a:t>
            </a:r>
          </a:p>
          <a:p>
            <a:pPr lvl="1"/>
            <a:r>
              <a:rPr lang="en-GB" sz="2400" dirty="0" smtClean="0"/>
              <a:t> At least 8</a:t>
            </a:r>
            <a:r>
              <a:rPr lang="en-GB" sz="2400" dirty="0" smtClean="0"/>
              <a:t> </a:t>
            </a:r>
            <a:r>
              <a:rPr lang="en-GB" sz="2400" dirty="0" smtClean="0"/>
              <a:t>required </a:t>
            </a:r>
            <a:r>
              <a:rPr lang="en-GB" sz="2400" dirty="0" smtClean="0"/>
              <a:t>features (e.g. shopping basket, location of store, about us page)</a:t>
            </a:r>
            <a:endParaRPr lang="en-GB" sz="2400" dirty="0" smtClean="0"/>
          </a:p>
          <a:p>
            <a:pPr lvl="1"/>
            <a:r>
              <a:rPr lang="en-GB" sz="2400" dirty="0" smtClean="0"/>
              <a:t> At </a:t>
            </a:r>
            <a:r>
              <a:rPr lang="en-GB" sz="2400" dirty="0" smtClean="0"/>
              <a:t>least </a:t>
            </a:r>
            <a:r>
              <a:rPr lang="en-GB" sz="2400" dirty="0" smtClean="0"/>
              <a:t>1 image</a:t>
            </a:r>
            <a:endParaRPr lang="en-GB" sz="2400" dirty="0" smtClean="0"/>
          </a:p>
          <a:p>
            <a:pPr lvl="1"/>
            <a:r>
              <a:rPr lang="en-GB" sz="2400" dirty="0" smtClean="0"/>
              <a:t> 2 </a:t>
            </a:r>
            <a:r>
              <a:rPr lang="en-GB" sz="2400" dirty="0" smtClean="0"/>
              <a:t>Links to competitors websites</a:t>
            </a:r>
          </a:p>
          <a:p>
            <a:pPr marL="266700" lvl="1" indent="0">
              <a:buNone/>
            </a:pPr>
            <a:endParaRPr lang="en-GB" dirty="0" smtClean="0"/>
          </a:p>
          <a:p>
            <a:r>
              <a:rPr lang="en-GB" dirty="0" smtClean="0"/>
              <a:t>Each member of the team much make at least </a:t>
            </a:r>
            <a:r>
              <a:rPr lang="en-GB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5 commits each</a:t>
            </a:r>
          </a:p>
          <a:p>
            <a:endParaRPr lang="en-GB" dirty="0" smtClean="0"/>
          </a:p>
          <a:p>
            <a:r>
              <a:rPr lang="en-GB" dirty="0" smtClean="0"/>
              <a:t>Add </a:t>
            </a:r>
            <a:r>
              <a:rPr lang="en-GB" dirty="0" smtClean="0"/>
              <a:t>mark-up to format the document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400256" y="1556792"/>
            <a:ext cx="3600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1A9DAC"/>
                </a:solidFill>
              </a:rPr>
              <a:t>Fetch</a:t>
            </a:r>
          </a:p>
          <a:p>
            <a:r>
              <a:rPr lang="en-GB" sz="2800" b="1" dirty="0">
                <a:solidFill>
                  <a:srgbClr val="1A9DAC"/>
                </a:solidFill>
              </a:rPr>
              <a:t>Pull</a:t>
            </a:r>
          </a:p>
          <a:p>
            <a:endParaRPr lang="en-GB" sz="2800" dirty="0"/>
          </a:p>
          <a:p>
            <a:r>
              <a:rPr lang="en-US" sz="2800" dirty="0" smtClean="0"/>
              <a:t>Add something to the document</a:t>
            </a:r>
            <a:endParaRPr lang="en-GB" sz="2800" dirty="0"/>
          </a:p>
          <a:p>
            <a:endParaRPr lang="en-GB" sz="2800" dirty="0"/>
          </a:p>
          <a:p>
            <a:r>
              <a:rPr lang="en-GB" sz="2800" b="1" dirty="0" smtClean="0">
                <a:solidFill>
                  <a:srgbClr val="1A9DAC"/>
                </a:solidFill>
              </a:rPr>
              <a:t>Commit</a:t>
            </a:r>
          </a:p>
          <a:p>
            <a:r>
              <a:rPr lang="en-US" sz="2800" b="1" dirty="0" smtClean="0">
                <a:solidFill>
                  <a:srgbClr val="1A9DAC"/>
                </a:solidFill>
              </a:rPr>
              <a:t>Pull</a:t>
            </a:r>
            <a:endParaRPr lang="en-GB" sz="2800" b="1" dirty="0">
              <a:solidFill>
                <a:srgbClr val="1A9DAC"/>
              </a:solidFill>
            </a:endParaRPr>
          </a:p>
          <a:p>
            <a:r>
              <a:rPr lang="en-GB" sz="2800" b="1" dirty="0">
                <a:solidFill>
                  <a:srgbClr val="1A9DAC"/>
                </a:solidFill>
              </a:rPr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331460034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Resolving conflicts?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415480" y="1683669"/>
            <a:ext cx="77768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0" lvl="3" indent="0">
              <a:buNone/>
            </a:pPr>
            <a:r>
              <a:rPr lang="en-US" dirty="0" smtClean="0"/>
              <a:t>Dan </a:t>
            </a:r>
            <a:r>
              <a:rPr lang="en-US" dirty="0" err="1" smtClean="0"/>
              <a:t>Shiffman</a:t>
            </a:r>
            <a:r>
              <a:rPr lang="en-US" dirty="0" smtClean="0"/>
              <a:t> </a:t>
            </a:r>
            <a:r>
              <a:rPr lang="en-US" dirty="0" smtClean="0"/>
              <a:t>video showing you how to resolve conflicts</a:t>
            </a:r>
          </a:p>
          <a:p>
            <a:pPr marL="1828800" lvl="3" indent="0">
              <a:buNone/>
            </a:pPr>
            <a:endParaRPr lang="en-GB" dirty="0" smtClean="0">
              <a:hlinkClick r:id="rId2"/>
            </a:endParaRPr>
          </a:p>
          <a:p>
            <a:pPr marL="1828800" lvl="3" indent="0">
              <a:buNone/>
            </a:pPr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://www.youtube.com/watch?v=JtIX3HJKwfo&amp;list=PLRqwX-V7Uu6ZF9C0YMKuns9sLDzK6zoiV&amp;index=9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0" y="1799380"/>
            <a:ext cx="1112912" cy="111291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9336" y="6381328"/>
            <a:ext cx="98167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Image: </a:t>
            </a: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  <a:hlinkClick r:id="rId4"/>
              </a:rPr>
              <a:t>https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hlinkClick r:id="rId4"/>
              </a:rPr>
              <a:t>://pbs.twimg.com/profile_images/913100879204556800/Ou9CxY1c_400x400.jpg</a:t>
            </a:r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14903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BF4D4-FB34-4664-AC54-BF531E2D1E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31904" y="2060848"/>
            <a:ext cx="6192688" cy="417646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Use </a:t>
            </a:r>
            <a:r>
              <a:rPr lang="en-US" sz="2400" dirty="0" smtClean="0"/>
              <a:t>GitHub to collaborate on a project</a:t>
            </a:r>
          </a:p>
          <a:p>
            <a:pPr marL="0" indent="0">
              <a:buNone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Write </a:t>
            </a:r>
            <a:r>
              <a:rPr lang="en-US" sz="2400" dirty="0" smtClean="0"/>
              <a:t>markdown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Mary will Introduce </a:t>
            </a:r>
            <a:r>
              <a:rPr lang="en-US" sz="2400" dirty="0" smtClean="0"/>
              <a:t>the last project</a:t>
            </a:r>
            <a:endParaRPr lang="en-GB" sz="2400" dirty="0" smtClean="0"/>
          </a:p>
          <a:p>
            <a:pPr marL="0" indent="0">
              <a:buNone/>
            </a:pPr>
            <a:endParaRPr lang="en-GB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79" r="21109"/>
          <a:stretch/>
        </p:blipFill>
        <p:spPr>
          <a:xfrm>
            <a:off x="1991544" y="1576716"/>
            <a:ext cx="1319289" cy="1175709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D4106EC-E68F-406D-9E35-8CFE576F4BC3}"/>
              </a:ext>
            </a:extLst>
          </p:cNvPr>
          <p:cNvSpPr txBox="1">
            <a:spLocks/>
          </p:cNvSpPr>
          <p:nvPr/>
        </p:nvSpPr>
        <p:spPr>
          <a:xfrm>
            <a:off x="191344" y="6380869"/>
            <a:ext cx="3528392" cy="477131"/>
          </a:xfrm>
          <a:prstGeom prst="rect">
            <a:avLst/>
          </a:prstGeom>
        </p:spPr>
        <p:txBody>
          <a:bodyPr/>
          <a:lstStyle>
            <a:lvl1pPr marL="454025" indent="-454025" algn="l" defTabSz="606425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987425" indent="-377825" algn="l" defTabSz="606425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520825" indent="-301625" algn="l" defTabSz="606425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2130425" indent="-301625" algn="l" defTabSz="606425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740025" indent="-301625" algn="l" defTabSz="606425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335254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4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Github.com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888" y="2852936"/>
            <a:ext cx="990600" cy="6096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31904" y="1193675"/>
            <a:ext cx="6120679" cy="724567"/>
          </a:xfrm>
        </p:spPr>
        <p:txBody>
          <a:bodyPr>
            <a:normAutofit/>
          </a:bodyPr>
          <a:lstStyle/>
          <a:p>
            <a:r>
              <a:rPr lang="en-GB" dirty="0" smtClean="0"/>
              <a:t>10:00 – 11:00</a:t>
            </a:r>
            <a:endParaRPr lang="en-GB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225769" y="4272720"/>
            <a:ext cx="6120679" cy="72456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606425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1A9DAC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defTabSz="606425" rtl="0" eaLnBrk="1" fontAlgn="base" hangingPunct="1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606425" rtl="0" eaLnBrk="1" fontAlgn="base" hangingPunct="1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606425" rtl="0" eaLnBrk="1" fontAlgn="base" hangingPunct="1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606425" rtl="0" eaLnBrk="1" fontAlgn="base" hangingPunct="1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609555" algn="ctr" defTabSz="609555" rtl="0" eaLnBrk="1" fontAlgn="base" hangingPunct="1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1219110" algn="ctr" defTabSz="609555" rtl="0" eaLnBrk="1" fontAlgn="base" hangingPunct="1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828664" algn="ctr" defTabSz="609555" rtl="0" eaLnBrk="1" fontAlgn="base" hangingPunct="1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2438218" algn="ctr" defTabSz="609555" rtl="0" eaLnBrk="1" fontAlgn="base" hangingPunct="1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 smtClean="0"/>
              <a:t>11:00 – 13:00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607392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Branches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65995" y="2852936"/>
            <a:ext cx="9936408" cy="3168944"/>
          </a:xfrm>
        </p:spPr>
        <p:txBody>
          <a:bodyPr/>
          <a:lstStyle/>
          <a:p>
            <a:endParaRPr lang="en-GB" dirty="0"/>
          </a:p>
          <a:p>
            <a:r>
              <a:rPr lang="en-GB" sz="2400" b="1" dirty="0" smtClean="0">
                <a:solidFill>
                  <a:srgbClr val="1A9DAC"/>
                </a:solidFill>
              </a:rPr>
              <a:t>Create a new branch</a:t>
            </a:r>
          </a:p>
          <a:p>
            <a:endParaRPr lang="en-GB" sz="2400" dirty="0"/>
          </a:p>
          <a:p>
            <a:r>
              <a:rPr lang="en-US" sz="2400" dirty="0" smtClean="0"/>
              <a:t>Add </a:t>
            </a:r>
            <a:r>
              <a:rPr lang="en-US" sz="2400" dirty="0"/>
              <a:t>something to the document</a:t>
            </a:r>
            <a:endParaRPr lang="en-GB" sz="2400" dirty="0"/>
          </a:p>
          <a:p>
            <a:endParaRPr lang="en-GB" dirty="0" smtClean="0"/>
          </a:p>
          <a:p>
            <a:r>
              <a:rPr lang="en-GB" sz="2400" b="1" dirty="0" smtClean="0">
                <a:solidFill>
                  <a:srgbClr val="1A9DAC"/>
                </a:solidFill>
              </a:rPr>
              <a:t>Commit to the new branch</a:t>
            </a:r>
          </a:p>
          <a:p>
            <a:endParaRPr lang="en-GB" dirty="0" smtClean="0"/>
          </a:p>
          <a:p>
            <a:r>
              <a:rPr lang="en-GB" sz="2400" b="1" dirty="0" smtClean="0">
                <a:solidFill>
                  <a:srgbClr val="1A9DAC"/>
                </a:solidFill>
              </a:rPr>
              <a:t>When the branch is finished merge it back into the repository</a:t>
            </a:r>
            <a:endParaRPr lang="en-GB" sz="2400" b="1" dirty="0">
              <a:solidFill>
                <a:srgbClr val="1A9DAC"/>
              </a:solidFill>
            </a:endParaRPr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5" name="Rectangle 4"/>
          <p:cNvSpPr/>
          <p:nvPr/>
        </p:nvSpPr>
        <p:spPr>
          <a:xfrm>
            <a:off x="1160563" y="1700216"/>
            <a:ext cx="521386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Dan </a:t>
            </a:r>
            <a:r>
              <a:rPr lang="en-US" dirty="0" err="1" smtClean="0"/>
              <a:t>Shiftman</a:t>
            </a:r>
            <a:r>
              <a:rPr lang="en-US" dirty="0" smtClean="0"/>
              <a:t> video on Branches</a:t>
            </a:r>
            <a:endParaRPr lang="en-US" dirty="0" smtClean="0">
              <a:hlinkClick r:id="rId2"/>
            </a:endParaRPr>
          </a:p>
          <a:p>
            <a:endParaRPr lang="en-GB" dirty="0" smtClean="0">
              <a:hlinkClick r:id="rId2"/>
            </a:endParaRPr>
          </a:p>
          <a:p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://www.youtube.com/watch?v=oPpnCh7InLY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810293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resources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194605" y="1720488"/>
            <a:ext cx="1026402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Creating a GitHub repository</a:t>
            </a:r>
            <a:endParaRPr lang="en-US" dirty="0" smtClean="0">
              <a:hlinkClick r:id="rId2"/>
            </a:endParaRPr>
          </a:p>
          <a:p>
            <a:r>
              <a:rPr lang="en-GB" dirty="0" smtClean="0">
                <a:hlinkClick r:id="rId3"/>
              </a:rPr>
              <a:t>https://help.github.jp/enterprise/2.11/user/articles/create-a-repo/</a:t>
            </a:r>
            <a:endParaRPr lang="en-GB" dirty="0" smtClean="0">
              <a:hlinkClick r:id="rId2"/>
            </a:endParaRPr>
          </a:p>
          <a:p>
            <a:endParaRPr lang="en-GB" dirty="0" smtClean="0">
              <a:hlinkClick r:id="rId2"/>
            </a:endParaRPr>
          </a:p>
          <a:p>
            <a:r>
              <a:rPr lang="en-GB" dirty="0" smtClean="0"/>
              <a:t>Give others access to your repository</a:t>
            </a:r>
            <a:endParaRPr lang="en-GB" dirty="0" smtClean="0">
              <a:hlinkClick r:id="rId2"/>
            </a:endParaRPr>
          </a:p>
          <a:p>
            <a:r>
              <a:rPr lang="en-GB" dirty="0">
                <a:hlinkClick r:id="rId4"/>
              </a:rPr>
              <a:t>https://help.github.jp/enterprise/2.11/user/articles/inviting-collaborators-to-a-personal-repository</a:t>
            </a:r>
            <a:r>
              <a:rPr lang="en-GB" dirty="0" smtClean="0">
                <a:hlinkClick r:id="rId4"/>
              </a:rPr>
              <a:t>/</a:t>
            </a:r>
            <a:endParaRPr lang="en-GB" dirty="0" smtClean="0"/>
          </a:p>
          <a:p>
            <a:endParaRPr lang="en-GB" dirty="0">
              <a:hlinkClick r:id="rId2"/>
            </a:endParaRPr>
          </a:p>
          <a:p>
            <a:endParaRPr lang="en-GB" dirty="0" smtClean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27142972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use GitHub for collaboration?</a:t>
            </a:r>
            <a:endParaRPr lang="en-GB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200151" y="1706560"/>
            <a:ext cx="9936408" cy="4465637"/>
          </a:xfrm>
        </p:spPr>
        <p:txBody>
          <a:bodyPr/>
          <a:lstStyle/>
          <a:p>
            <a:r>
              <a:rPr lang="en-US" sz="3200" dirty="0" smtClean="0"/>
              <a:t> Everyone knows where the latest version of the code is and can get it quickly</a:t>
            </a:r>
          </a:p>
          <a:p>
            <a:endParaRPr lang="en-US" sz="3200" dirty="0" smtClean="0"/>
          </a:p>
          <a:p>
            <a:r>
              <a:rPr lang="en-US" sz="3200" dirty="0" smtClean="0"/>
              <a:t> No single point of failure</a:t>
            </a:r>
          </a:p>
          <a:p>
            <a:endParaRPr lang="en-US" sz="3200" dirty="0" smtClean="0"/>
          </a:p>
          <a:p>
            <a:r>
              <a:rPr lang="en-US" sz="3200" dirty="0"/>
              <a:t> </a:t>
            </a:r>
            <a:r>
              <a:rPr lang="en-US" sz="3200" dirty="0" smtClean="0"/>
              <a:t>Continuous </a:t>
            </a:r>
            <a:r>
              <a:rPr lang="en-US" sz="3200" dirty="0" smtClean="0"/>
              <a:t>integration</a:t>
            </a:r>
          </a:p>
          <a:p>
            <a:pPr lvl="1"/>
            <a:r>
              <a:rPr lang="en-US" sz="3200" dirty="0"/>
              <a:t>E</a:t>
            </a:r>
            <a:r>
              <a:rPr lang="en-US" sz="3200" dirty="0" smtClean="0"/>
              <a:t>veryone knows the current state of the project</a:t>
            </a:r>
          </a:p>
          <a:p>
            <a:pPr lvl="1"/>
            <a:r>
              <a:rPr lang="en-US" sz="3200" dirty="0" smtClean="0"/>
              <a:t>Easy to show the client the latest version</a:t>
            </a:r>
            <a:endParaRPr lang="en-US" sz="3200" dirty="0" smtClean="0"/>
          </a:p>
          <a:p>
            <a:pPr lvl="1"/>
            <a:endParaRPr lang="en-US" sz="3200" dirty="0" smtClean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943671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Collaboration Workflow</a:t>
            </a:r>
            <a:endParaRPr lang="en-GB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200151" y="2132856"/>
            <a:ext cx="9936408" cy="3384375"/>
          </a:xfrm>
        </p:spPr>
        <p:txBody>
          <a:bodyPr/>
          <a:lstStyle/>
          <a:p>
            <a:r>
              <a:rPr lang="en-US" sz="3200" dirty="0" smtClean="0"/>
              <a:t> Create a new Repository </a:t>
            </a:r>
            <a:r>
              <a:rPr lang="en-US" sz="3200" dirty="0" smtClean="0"/>
              <a:t>on </a:t>
            </a:r>
            <a:r>
              <a:rPr lang="en-US" sz="3200" dirty="0" smtClean="0"/>
              <a:t>GitHub.com</a:t>
            </a:r>
          </a:p>
          <a:p>
            <a:endParaRPr lang="en-US" sz="3200" dirty="0"/>
          </a:p>
          <a:p>
            <a:endParaRPr lang="en-US" sz="3200" dirty="0" smtClean="0"/>
          </a:p>
          <a:p>
            <a:r>
              <a:rPr lang="en-US" sz="3200" dirty="0"/>
              <a:t> </a:t>
            </a:r>
            <a:r>
              <a:rPr lang="en-US" sz="3200" dirty="0" smtClean="0"/>
              <a:t>Give everyone in the team access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240" y="1716612"/>
            <a:ext cx="2296642" cy="14093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128" y="3538463"/>
            <a:ext cx="4197027" cy="139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88287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448379" y="2857145"/>
            <a:ext cx="3801519" cy="3193232"/>
            <a:chOff x="743064" y="3789040"/>
            <a:chExt cx="3295972" cy="2768578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050" b="6950"/>
            <a:stretch/>
          </p:blipFill>
          <p:spPr>
            <a:xfrm>
              <a:off x="743064" y="3789040"/>
              <a:ext cx="3295972" cy="2768578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566" r="24035"/>
            <a:stretch/>
          </p:blipFill>
          <p:spPr>
            <a:xfrm>
              <a:off x="1200068" y="4191395"/>
              <a:ext cx="2356028" cy="1325837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1329630" y="4568871"/>
              <a:ext cx="1080120" cy="507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 smtClean="0"/>
                <a:t>GitHub Desktop</a:t>
              </a:r>
              <a:endParaRPr lang="en-GB" sz="1600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 flipH="1">
            <a:off x="3175761" y="1835198"/>
            <a:ext cx="746226" cy="943942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033584" y="1864733"/>
            <a:ext cx="902712" cy="960362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616616" y="198484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Clone</a:t>
            </a:r>
            <a:endParaRPr lang="en-GB" dirty="0"/>
          </a:p>
        </p:txBody>
      </p:sp>
      <p:sp>
        <p:nvSpPr>
          <p:cNvPr id="39" name="TextBox 38"/>
          <p:cNvSpPr txBox="1"/>
          <p:nvPr/>
        </p:nvSpPr>
        <p:spPr>
          <a:xfrm>
            <a:off x="7664089" y="1937837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Clone</a:t>
            </a:r>
            <a:endParaRPr lang="en-GB" dirty="0"/>
          </a:p>
        </p:txBody>
      </p:sp>
      <p:grpSp>
        <p:nvGrpSpPr>
          <p:cNvPr id="51" name="Group 50"/>
          <p:cNvGrpSpPr/>
          <p:nvPr/>
        </p:nvGrpSpPr>
        <p:grpSpPr>
          <a:xfrm>
            <a:off x="4163936" y="-139736"/>
            <a:ext cx="2785220" cy="2785220"/>
            <a:chOff x="3799228" y="-122280"/>
            <a:chExt cx="2785220" cy="2785220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500" t="17607" r="28030" b="6413"/>
            <a:stretch/>
          </p:blipFill>
          <p:spPr>
            <a:xfrm>
              <a:off x="5030057" y="1052736"/>
              <a:ext cx="932346" cy="877502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9228" y="-122280"/>
              <a:ext cx="2785220" cy="2785220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4249899" y="1168321"/>
              <a:ext cx="1080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GitHub .com</a:t>
              </a:r>
              <a:endParaRPr lang="en-GB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487488" y="6235043"/>
            <a:ext cx="19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Toms Computer</a:t>
            </a:r>
            <a:endParaRPr lang="en-GB" dirty="0"/>
          </a:p>
        </p:txBody>
      </p:sp>
      <p:sp>
        <p:nvSpPr>
          <p:cNvPr id="45" name="TextBox 44"/>
          <p:cNvSpPr txBox="1"/>
          <p:nvPr/>
        </p:nvSpPr>
        <p:spPr>
          <a:xfrm>
            <a:off x="8616280" y="6064311"/>
            <a:ext cx="19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Marys Computer</a:t>
            </a:r>
            <a:endParaRPr lang="en-GB" dirty="0"/>
          </a:p>
        </p:txBody>
      </p:sp>
      <p:grpSp>
        <p:nvGrpSpPr>
          <p:cNvPr id="47" name="Group 46"/>
          <p:cNvGrpSpPr/>
          <p:nvPr/>
        </p:nvGrpSpPr>
        <p:grpSpPr>
          <a:xfrm>
            <a:off x="7530686" y="2825095"/>
            <a:ext cx="3801519" cy="3193232"/>
            <a:chOff x="743064" y="3789040"/>
            <a:chExt cx="3295972" cy="2768578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050" b="6950"/>
            <a:stretch/>
          </p:blipFill>
          <p:spPr>
            <a:xfrm>
              <a:off x="743064" y="3789040"/>
              <a:ext cx="3295972" cy="2768578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566" r="24035"/>
            <a:stretch/>
          </p:blipFill>
          <p:spPr>
            <a:xfrm>
              <a:off x="1200068" y="4191395"/>
              <a:ext cx="2356028" cy="1325837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1287075" y="4526998"/>
              <a:ext cx="1080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GitHub Desktop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79159055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1844824"/>
            <a:ext cx="10271007" cy="4104456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5658259" y="3485073"/>
            <a:ext cx="2183552" cy="1834159"/>
            <a:chOff x="743064" y="3789040"/>
            <a:chExt cx="3295972" cy="2768578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050" b="6950"/>
            <a:stretch/>
          </p:blipFill>
          <p:spPr>
            <a:xfrm>
              <a:off x="743064" y="3789040"/>
              <a:ext cx="3295972" cy="2768578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1068360" y="4959744"/>
              <a:ext cx="2645379" cy="511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 smtClean="0">
                  <a:solidFill>
                    <a:schemeClr val="bg1"/>
                  </a:solidFill>
                </a:rPr>
                <a:t>GitHub Desktop</a:t>
              </a:r>
              <a:endParaRPr lang="en-GB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5873765" y="3630606"/>
            <a:ext cx="1770772" cy="105387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 commands</a:t>
            </a:r>
            <a:endParaRPr lang="en-GB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6151" y="2640304"/>
            <a:ext cx="2748804" cy="278522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79893" y="4315148"/>
            <a:ext cx="1881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GitHub.com</a:t>
            </a:r>
            <a:endParaRPr lang="en-GB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98" t="16371" r="24035"/>
          <a:stretch/>
        </p:blipFill>
        <p:spPr>
          <a:xfrm>
            <a:off x="1469256" y="3687616"/>
            <a:ext cx="702594" cy="67808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98" t="16371" r="30208"/>
          <a:stretch/>
        </p:blipFill>
        <p:spPr>
          <a:xfrm>
            <a:off x="6459038" y="3667639"/>
            <a:ext cx="600226" cy="67808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809375" y="4312304"/>
            <a:ext cx="1881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GitHub Desktop</a:t>
            </a:r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>
            <a:off x="5841423" y="5463840"/>
            <a:ext cx="19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Toms Computer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180237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448379" y="2857145"/>
            <a:ext cx="3801519" cy="3193232"/>
            <a:chOff x="743064" y="3789040"/>
            <a:chExt cx="3295972" cy="2768578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050" b="6950"/>
            <a:stretch/>
          </p:blipFill>
          <p:spPr>
            <a:xfrm>
              <a:off x="743064" y="3789040"/>
              <a:ext cx="3295972" cy="2768578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566" r="24035"/>
            <a:stretch/>
          </p:blipFill>
          <p:spPr>
            <a:xfrm>
              <a:off x="1200068" y="4191395"/>
              <a:ext cx="2356028" cy="1325837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1329630" y="4568871"/>
              <a:ext cx="1080120" cy="507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 smtClean="0"/>
                <a:t>GitHub Desktop</a:t>
              </a:r>
              <a:endParaRPr lang="en-GB" sz="1600" dirty="0"/>
            </a:p>
          </p:txBody>
        </p:sp>
      </p:grpSp>
      <p:cxnSp>
        <p:nvCxnSpPr>
          <p:cNvPr id="8" name="Straight Arrow Connector 7"/>
          <p:cNvCxnSpPr/>
          <p:nvPr/>
        </p:nvCxnSpPr>
        <p:spPr>
          <a:xfrm flipV="1">
            <a:off x="3779089" y="2011911"/>
            <a:ext cx="610144" cy="791816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175761" y="1835198"/>
            <a:ext cx="746226" cy="943942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6599383" y="2233190"/>
            <a:ext cx="846875" cy="83577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033584" y="1864733"/>
            <a:ext cx="902712" cy="960362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616616" y="198484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Pull</a:t>
            </a:r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4079508" y="253978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Push</a:t>
            </a:r>
            <a:endParaRPr lang="en-GB" dirty="0"/>
          </a:p>
        </p:txBody>
      </p:sp>
      <p:sp>
        <p:nvSpPr>
          <p:cNvPr id="39" name="TextBox 38"/>
          <p:cNvSpPr txBox="1"/>
          <p:nvPr/>
        </p:nvSpPr>
        <p:spPr>
          <a:xfrm>
            <a:off x="7555423" y="182522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Pull</a:t>
            </a:r>
            <a:endParaRPr lang="en-GB" dirty="0"/>
          </a:p>
        </p:txBody>
      </p:sp>
      <p:sp>
        <p:nvSpPr>
          <p:cNvPr id="40" name="TextBox 39"/>
          <p:cNvSpPr txBox="1"/>
          <p:nvPr/>
        </p:nvSpPr>
        <p:spPr>
          <a:xfrm>
            <a:off x="6066536" y="259263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Push</a:t>
            </a:r>
            <a:endParaRPr lang="en-GB" dirty="0"/>
          </a:p>
        </p:txBody>
      </p:sp>
      <p:grpSp>
        <p:nvGrpSpPr>
          <p:cNvPr id="51" name="Group 50"/>
          <p:cNvGrpSpPr/>
          <p:nvPr/>
        </p:nvGrpSpPr>
        <p:grpSpPr>
          <a:xfrm>
            <a:off x="4163936" y="-139736"/>
            <a:ext cx="2785220" cy="2785220"/>
            <a:chOff x="3799228" y="-122280"/>
            <a:chExt cx="2785220" cy="2785220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500" t="17607" r="28030" b="6413"/>
            <a:stretch/>
          </p:blipFill>
          <p:spPr>
            <a:xfrm>
              <a:off x="5030057" y="1052736"/>
              <a:ext cx="932346" cy="877502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9228" y="-122280"/>
              <a:ext cx="2785220" cy="2785220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4249899" y="1168321"/>
              <a:ext cx="1080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GitHub .com</a:t>
              </a:r>
              <a:endParaRPr lang="en-GB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487488" y="6235043"/>
            <a:ext cx="19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Toms Computer</a:t>
            </a:r>
            <a:endParaRPr lang="en-GB" dirty="0"/>
          </a:p>
        </p:txBody>
      </p:sp>
      <p:sp>
        <p:nvSpPr>
          <p:cNvPr id="45" name="TextBox 44"/>
          <p:cNvSpPr txBox="1"/>
          <p:nvPr/>
        </p:nvSpPr>
        <p:spPr>
          <a:xfrm>
            <a:off x="8616280" y="6064311"/>
            <a:ext cx="19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Marys Computer</a:t>
            </a:r>
            <a:endParaRPr lang="en-GB" dirty="0"/>
          </a:p>
        </p:txBody>
      </p:sp>
      <p:grpSp>
        <p:nvGrpSpPr>
          <p:cNvPr id="47" name="Group 46"/>
          <p:cNvGrpSpPr/>
          <p:nvPr/>
        </p:nvGrpSpPr>
        <p:grpSpPr>
          <a:xfrm>
            <a:off x="7530686" y="2825095"/>
            <a:ext cx="3801519" cy="3193232"/>
            <a:chOff x="743064" y="3789040"/>
            <a:chExt cx="3295972" cy="2768578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050" b="6950"/>
            <a:stretch/>
          </p:blipFill>
          <p:spPr>
            <a:xfrm>
              <a:off x="743064" y="3789040"/>
              <a:ext cx="3295972" cy="2768578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566" r="24035"/>
            <a:stretch/>
          </p:blipFill>
          <p:spPr>
            <a:xfrm>
              <a:off x="1200068" y="4191395"/>
              <a:ext cx="2356028" cy="1325837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1287075" y="4526998"/>
              <a:ext cx="1080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GitHub Desktop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72744193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464" y="701641"/>
            <a:ext cx="9936408" cy="1012599"/>
          </a:xfrm>
        </p:spPr>
        <p:txBody>
          <a:bodyPr/>
          <a:lstStyle/>
          <a:p>
            <a:r>
              <a:rPr lang="en-GB" dirty="0" smtClean="0"/>
              <a:t>Markdown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435560" y="2520062"/>
            <a:ext cx="5989031" cy="2133074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lightweight </a:t>
            </a:r>
            <a:r>
              <a:rPr lang="en-GB" b="1" dirty="0" err="1"/>
              <a:t>markup</a:t>
            </a:r>
            <a:r>
              <a:rPr lang="en-GB" b="1" dirty="0"/>
              <a:t> </a:t>
            </a:r>
            <a:r>
              <a:rPr lang="en-GB" b="1" dirty="0" smtClean="0"/>
              <a:t>language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dirty="0" smtClean="0"/>
              <a:t>Uses tags to format text documents</a:t>
            </a:r>
            <a:endParaRPr lang="en-GB" dirty="0" smtClean="0"/>
          </a:p>
          <a:p>
            <a:pPr marL="0" indent="0">
              <a:buNone/>
            </a:pPr>
            <a:r>
              <a:rPr lang="en-GB" b="1" dirty="0"/>
              <a:t>	</a:t>
            </a:r>
            <a:endParaRPr lang="en-GB" b="1" dirty="0" smtClean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143672" y="5661248"/>
            <a:ext cx="9936408" cy="2016224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606425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A9DAC"/>
              </a:buClr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41338" indent="-274638" algn="l" defTabSz="606425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A9DAC"/>
              </a:buClr>
              <a:buFont typeface="+mj-lt"/>
              <a:buAutoNum type="romanLcPeriod"/>
              <a:defRPr sz="18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96938" indent="-266700" algn="l" defTabSz="606425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A9DAC"/>
              </a:buClr>
              <a:buFont typeface="Arial" panose="020B0604020202020204" pitchFamily="34" charset="0"/>
              <a:buChar char="̶"/>
              <a:defRPr sz="18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2343150" indent="-514350" algn="l" defTabSz="606425" rtl="0" eaLnBrk="1" fontAlgn="base" hangingPunct="1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952750" indent="-514350" algn="l" defTabSz="606425" rtl="0" eaLnBrk="1" fontAlgn="base" hangingPunct="1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335254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4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712" y="2577905"/>
            <a:ext cx="2856150" cy="175763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210670" y="3977416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3"/>
              </a:rPr>
              <a:t>https://commonmark.org/help/</a:t>
            </a:r>
            <a:endParaRPr lang="en-GB" dirty="0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5428472" y="4013407"/>
            <a:ext cx="1944216" cy="322130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606425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A9DAC"/>
              </a:buClr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41338" indent="-274638" algn="l" defTabSz="606425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A9DAC"/>
              </a:buClr>
              <a:buFont typeface="+mj-lt"/>
              <a:buAutoNum type="romanLcPeriod"/>
              <a:defRPr sz="18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96938" indent="-266700" algn="l" defTabSz="606425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A9DAC"/>
              </a:buClr>
              <a:buFont typeface="Arial" panose="020B0604020202020204" pitchFamily="34" charset="0"/>
              <a:buChar char="̶"/>
              <a:defRPr sz="18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2343150" indent="-514350" algn="l" defTabSz="606425" rtl="0" eaLnBrk="1" fontAlgn="base" hangingPunct="1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952750" indent="-514350" algn="l" defTabSz="606425" rtl="0" eaLnBrk="1" fontAlgn="base" hangingPunct="1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335254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4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GB" dirty="0" smtClean="0"/>
              <a:t>10 minute tutorial :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672064" y="6300028"/>
            <a:ext cx="540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4"/>
              </a:rPr>
              <a:t>https://techterms.com/definition/markup_language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016808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464" y="701641"/>
            <a:ext cx="9936408" cy="1012599"/>
          </a:xfrm>
        </p:spPr>
        <p:txBody>
          <a:bodyPr/>
          <a:lstStyle/>
          <a:p>
            <a:r>
              <a:rPr lang="en-GB" dirty="0" smtClean="0"/>
              <a:t>Markdown</a:t>
            </a:r>
            <a:endParaRPr lang="en-GB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143672" y="5661248"/>
            <a:ext cx="9936408" cy="2016224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606425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A9DAC"/>
              </a:buClr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41338" indent="-274638" algn="l" defTabSz="606425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A9DAC"/>
              </a:buClr>
              <a:buFont typeface="+mj-lt"/>
              <a:buAutoNum type="romanLcPeriod"/>
              <a:defRPr sz="18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96938" indent="-266700" algn="l" defTabSz="606425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A9DAC"/>
              </a:buClr>
              <a:buFont typeface="Arial" panose="020B0604020202020204" pitchFamily="34" charset="0"/>
              <a:buChar char="̶"/>
              <a:defRPr sz="18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2343150" indent="-514350" algn="l" defTabSz="606425" rtl="0" eaLnBrk="1" fontAlgn="base" hangingPunct="1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952750" indent="-514350" algn="l" defTabSz="606425" rtl="0" eaLnBrk="1" fontAlgn="base" hangingPunct="1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335254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4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59" b="32459"/>
          <a:stretch/>
        </p:blipFill>
        <p:spPr>
          <a:xfrm>
            <a:off x="270110" y="2143543"/>
            <a:ext cx="9069259" cy="330168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639" y="2143543"/>
            <a:ext cx="7431460" cy="426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44458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8.0&quot;&gt;&lt;object type=&quot;1&quot; unique_id=&quot;10001&quot;&gt;&lt;object type=&quot;2&quot; unique_id=&quot;10073&quot;&gt;&lt;object type=&quot;3&quot; unique_id=&quot;10074&quot;&gt;&lt;property id=&quot;20148&quot; value=&quot;5&quot;/&gt;&lt;property id=&quot;20300&quot; value=&quot;Slide 1&quot;/&gt;&lt;property id=&quot;20307&quot; value=&quot;256&quot;/&gt;&lt;/object&gt;&lt;object type=&quot;3&quot; unique_id=&quot;10075&quot;&gt;&lt;property id=&quot;20148&quot; value=&quot;5&quot;/&gt;&lt;property id=&quot;20300&quot; value=&quot;Slide 2&quot;/&gt;&lt;property id=&quot;20307&quot; value=&quot;260&quot;/&gt;&lt;/object&gt;&lt;object type=&quot;3&quot; unique_id=&quot;10076&quot;&gt;&lt;property id=&quot;20148&quot; value=&quot;5&quot;/&gt;&lt;property id=&quot;20300&quot; value=&quot;Slide 3&quot;/&gt;&lt;property id=&quot;20307&quot; value=&quot;267&quot;/&gt;&lt;/object&gt;&lt;object type=&quot;3&quot; unique_id=&quot;10077&quot;&gt;&lt;property id=&quot;20148&quot; value=&quot;5&quot;/&gt;&lt;property id=&quot;20300&quot; value=&quot;Slide 4&quot;/&gt;&lt;property id=&quot;20307&quot; value=&quot;264&quot;/&gt;&lt;/object&gt;&lt;object type=&quot;3&quot; unique_id=&quot;10078&quot;&gt;&lt;property id=&quot;20148&quot; value=&quot;5&quot;/&gt;&lt;property id=&quot;20300&quot; value=&quot;Slide 5&quot;/&gt;&lt;property id=&quot;20307&quot; value=&quot;268&quot;/&gt;&lt;/object&gt;&lt;object type=&quot;3&quot; unique_id=&quot;10079&quot;&gt;&lt;property id=&quot;20148&quot; value=&quot;5&quot;/&gt;&lt;property id=&quot;20300&quot; value=&quot;Slide 6&quot;/&gt;&lt;property id=&quot;20307&quot; value=&quot;265&quot;/&gt;&lt;/object&gt;&lt;object type=&quot;3&quot; unique_id=&quot;10080&quot;&gt;&lt;property id=&quot;20148&quot; value=&quot;5&quot;/&gt;&lt;property id=&quot;20300&quot; value=&quot;Slide 7&quot;/&gt;&lt;property id=&quot;20307&quot; value=&quot;266&quot;/&gt;&lt;/object&gt;&lt;object type=&quot;3&quot; unique_id=&quot;10081&quot;&gt;&lt;property id=&quot;20148&quot; value=&quot;5&quot;/&gt;&lt;property id=&quot;20300&quot; value=&quot;Slide 8&quot;/&gt;&lt;property id=&quot;20307&quot; value=&quot;262&quot;/&gt;&lt;/object&gt;&lt;object type=&quot;3&quot; unique_id=&quot;10082&quot;&gt;&lt;property id=&quot;20148&quot; value=&quot;5&quot;/&gt;&lt;property id=&quot;20300&quot; value=&quot;Slide 9&quot;/&gt;&lt;property id=&quot;20307&quot; value=&quot;269&quot;/&gt;&lt;/object&gt;&lt;object type=&quot;3&quot; unique_id=&quot;10083&quot;&gt;&lt;property id=&quot;20148&quot; value=&quot;5&quot;/&gt;&lt;property id=&quot;20300&quot; value=&quot;Slide 10&quot;/&gt;&lt;property id=&quot;20307&quot; value=&quot;259&quot;/&gt;&lt;/object&gt;&lt;/object&gt;&lt;object type=&quot;8&quot; unique_id=&quot;10095&quot;&gt;&lt;/object&gt;&lt;/object&gt;&lt;/database&gt;"/>
  <p:tag name="MMPROD_NEXTUNIQUEID" val="10009"/>
  <p:tag name="SECTOMILLISECCONVERTED" val="1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PT template SKY with UWE logo top WIDESCREEN" id="{D5E3830D-3103-4E5E-AC5F-5DE02DBF69DA}" vid="{08B9A586-4B9B-4F03-A70B-D3FECD7AC53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AC3C13BFE8574BA3FBC2C643354AF9" ma:contentTypeVersion="13" ma:contentTypeDescription="Create a new document." ma:contentTypeScope="" ma:versionID="dd013c8a88110f02c9f78587647d3028">
  <xsd:schema xmlns:xsd="http://www.w3.org/2001/XMLSchema" xmlns:xs="http://www.w3.org/2001/XMLSchema" xmlns:p="http://schemas.microsoft.com/office/2006/metadata/properties" xmlns:ns3="56f432b1-82c1-4cd6-adc0-fa78aade1f84" xmlns:ns4="671eb894-6e2c-4fe6-a10e-1ec637fc7d1e" targetNamespace="http://schemas.microsoft.com/office/2006/metadata/properties" ma:root="true" ma:fieldsID="0e5bf0bbe8add203b65dc79b30aab30b" ns3:_="" ns4:_="">
    <xsd:import namespace="56f432b1-82c1-4cd6-adc0-fa78aade1f84"/>
    <xsd:import namespace="671eb894-6e2c-4fe6-a10e-1ec637fc7d1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f432b1-82c1-4cd6-adc0-fa78aade1f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2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1eb894-6e2c-4fe6-a10e-1ec637fc7d1e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B7BB7B5-274C-4E94-9498-5C5B0E448458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56f432b1-82c1-4cd6-adc0-fa78aade1f84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671eb894-6e2c-4fe6-a10e-1ec637fc7d1e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98C8813-85E7-4421-A8A3-A84BC1E64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f432b1-82c1-4cd6-adc0-fa78aade1f84"/>
    <ds:schemaRef ds:uri="671eb894-6e2c-4fe6-a10e-1ec637fc7d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389102B-94DD-4360-A2A0-1A8F0D7F84B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17573</TotalTime>
  <Words>518</Words>
  <Application>Microsoft Office PowerPoint</Application>
  <PresentationFormat>Widescreen</PresentationFormat>
  <Paragraphs>166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ＭＳ Ｐゴシック</vt:lpstr>
      <vt:lpstr>Arial</vt:lpstr>
      <vt:lpstr>Calibri</vt:lpstr>
      <vt:lpstr>Courier New</vt:lpstr>
      <vt:lpstr>Tahoma</vt:lpstr>
      <vt:lpstr>Custom Design</vt:lpstr>
      <vt:lpstr>Markdown  &amp; GitHub for collaboration  </vt:lpstr>
      <vt:lpstr>10:00 – 11:00</vt:lpstr>
      <vt:lpstr>Why use GitHub for collaboration?</vt:lpstr>
      <vt:lpstr>Collaboration Workflow</vt:lpstr>
      <vt:lpstr>PowerPoint Presentation</vt:lpstr>
      <vt:lpstr>Git commands</vt:lpstr>
      <vt:lpstr>PowerPoint Presentation</vt:lpstr>
      <vt:lpstr>Markdown</vt:lpstr>
      <vt:lpstr>Markdown</vt:lpstr>
      <vt:lpstr>Why not just use word or google docs? </vt:lpstr>
      <vt:lpstr>Markdown uses</vt:lpstr>
      <vt:lpstr>Create a markdown file</vt:lpstr>
      <vt:lpstr>PowerPoint Presentation</vt:lpstr>
      <vt:lpstr>PowerPoint Presentation</vt:lpstr>
      <vt:lpstr>Mini Project</vt:lpstr>
      <vt:lpstr>Mini Project – Part 1</vt:lpstr>
      <vt:lpstr>PowerPoint Presentation</vt:lpstr>
      <vt:lpstr>Todays task mini Task</vt:lpstr>
      <vt:lpstr>Resolving conflicts?</vt:lpstr>
      <vt:lpstr>Branches</vt:lpstr>
      <vt:lpstr>Other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1</dc:title>
  <dc:creator>Kirstin Barnett</dc:creator>
  <cp:lastModifiedBy>Tom Garne</cp:lastModifiedBy>
  <cp:revision>221</cp:revision>
  <cp:lastPrinted>2016-09-22T10:08:48Z</cp:lastPrinted>
  <dcterms:created xsi:type="dcterms:W3CDTF">2019-12-19T16:35:22Z</dcterms:created>
  <dcterms:modified xsi:type="dcterms:W3CDTF">2020-03-08T23:01:03Z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0x01010002AC3C13BFE8574BA3FBC2C643354AF9</vt:lpwstr>
  </property>
  <property fmtid="{D5CDD505-2E9C-101B-9397-08002B2CF9AE}" pid="3" name="xd_Signature">
    <vt:bool>false</vt:bool>
  </property>
  <property fmtid="{D5CDD505-2E9C-101B-9397-08002B2CF9AE}" pid="4" name="xd_ProgID">
    <vt:lpwstr/>
  </property>
  <property fmtid="{D5CDD505-2E9C-101B-9397-08002B2CF9AE}" pid="5" name="ComplianceAssetId">
    <vt:lpwstr/>
  </property>
  <property fmtid="{D5CDD505-2E9C-101B-9397-08002B2CF9AE}" pid="6" name="TemplateUrl">
    <vt:lpwstr/>
  </property>
  <property fmtid="{D5CDD505-2E9C-101B-9397-08002B2CF9AE}" pid="7" name="_dlc_DocIdItemGuid">
    <vt:lpwstr>009cb250-8d58-4132-a6ea-ff78866f456c</vt:lpwstr>
  </property>
</Properties>
</file>