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outlineViewPr>
    <p:cViewPr>
      <p:scale>
        <a:sx n="33" d="100"/>
        <a:sy n="33" d="100"/>
      </p:scale>
      <p:origin x="0" y="-1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5108"/>
            <a:ext cx="9144000" cy="2387600"/>
          </a:xfrm>
        </p:spPr>
        <p:txBody>
          <a:bodyPr/>
          <a:lstStyle/>
          <a:p>
            <a:r>
              <a:rPr lang="en-US" dirty="0" err="1" smtClean="0"/>
              <a:t>Seminario</a:t>
            </a:r>
            <a:r>
              <a:rPr lang="en-US" dirty="0" smtClean="0"/>
              <a:t> No. 5 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5198"/>
            <a:ext cx="9144000" cy="2388859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err="1" smtClean="0"/>
              <a:t>Integrantes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Richard </a:t>
            </a:r>
            <a:r>
              <a:rPr lang="en-US" dirty="0" err="1" smtClean="0"/>
              <a:t>Garc</a:t>
            </a:r>
            <a:r>
              <a:rPr lang="es-ES" dirty="0" err="1" smtClean="0"/>
              <a:t>ía</a:t>
            </a:r>
            <a:r>
              <a:rPr lang="es-ES" dirty="0"/>
              <a:t> </a:t>
            </a:r>
            <a:r>
              <a:rPr lang="es-ES" dirty="0" smtClean="0"/>
              <a:t>De la Osa</a:t>
            </a:r>
          </a:p>
          <a:p>
            <a:r>
              <a:rPr lang="es-ES" dirty="0" smtClean="0"/>
              <a:t>Adrián Rodríguez Portales</a:t>
            </a:r>
          </a:p>
          <a:p>
            <a:r>
              <a:rPr lang="es-ES" dirty="0" smtClean="0"/>
              <a:t>Adrián Hernández</a:t>
            </a:r>
          </a:p>
          <a:p>
            <a:r>
              <a:rPr lang="es-ES" dirty="0" smtClean="0"/>
              <a:t>Andy A. Castañeda Guerra</a:t>
            </a:r>
          </a:p>
          <a:p>
            <a:r>
              <a:rPr lang="es-ES" dirty="0" smtClean="0"/>
              <a:t>Eduardo Moreira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2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56" y="1728439"/>
            <a:ext cx="10515600" cy="48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[]     </a:t>
            </a:r>
            <a:r>
              <a:rPr lang="en-US" dirty="0"/>
              <a:t>()  </a:t>
            </a:r>
            <a:r>
              <a:rPr lang="en-US" dirty="0" smtClean="0"/>
              <a:t>     mutable </a:t>
            </a:r>
            <a:r>
              <a:rPr lang="en-US" dirty="0"/>
              <a:t>throw() </a:t>
            </a:r>
            <a:r>
              <a:rPr lang="en-US" dirty="0" smtClean="0"/>
              <a:t> -&gt;  </a:t>
            </a:r>
            <a:r>
              <a:rPr lang="en-US" dirty="0" err="1" smtClean="0"/>
              <a:t>int</a:t>
            </a:r>
            <a:r>
              <a:rPr lang="en-US" dirty="0" smtClean="0"/>
              <a:t>    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/>
              <a:t>dividida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6 </a:t>
            </a:r>
            <a:r>
              <a:rPr lang="en-US" dirty="0" err="1"/>
              <a:t>partes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1-Capture </a:t>
            </a:r>
            <a:r>
              <a:rPr lang="en-US" dirty="0"/>
              <a:t>clause-</a:t>
            </a:r>
            <a:r>
              <a:rPr lang="en-US" dirty="0" smtClean="0"/>
              <a:t>---------------&gt;  []</a:t>
            </a:r>
          </a:p>
          <a:p>
            <a:pPr marL="0" indent="0">
              <a:buNone/>
            </a:pPr>
            <a:r>
              <a:rPr lang="en-US" dirty="0" smtClean="0"/>
              <a:t>2-Lista </a:t>
            </a:r>
            <a:r>
              <a:rPr lang="en-US" dirty="0"/>
              <a:t>de </a:t>
            </a:r>
            <a:r>
              <a:rPr lang="en-US" dirty="0" err="1"/>
              <a:t>parametros</a:t>
            </a:r>
            <a:r>
              <a:rPr lang="en-US" dirty="0"/>
              <a:t>-</a:t>
            </a:r>
            <a:r>
              <a:rPr lang="en-US" dirty="0" smtClean="0"/>
              <a:t>--------&gt;  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3-mutable </a:t>
            </a:r>
            <a:r>
              <a:rPr lang="en-US" dirty="0"/>
              <a:t>specification </a:t>
            </a:r>
            <a:r>
              <a:rPr lang="en-US" dirty="0" smtClean="0"/>
              <a:t>------&gt;  mutable</a:t>
            </a:r>
          </a:p>
          <a:p>
            <a:pPr marL="0" indent="0">
              <a:buNone/>
            </a:pPr>
            <a:r>
              <a:rPr lang="en-US" dirty="0" smtClean="0"/>
              <a:t>4-exception-specification-----&gt;  </a:t>
            </a:r>
            <a:r>
              <a:rPr lang="en-US" dirty="0"/>
              <a:t>throw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5-trailing-return-type---------&gt; type</a:t>
            </a:r>
          </a:p>
          <a:p>
            <a:pPr marL="0" indent="0">
              <a:buNone/>
            </a:pPr>
            <a:r>
              <a:rPr lang="en-US" dirty="0" smtClean="0"/>
              <a:t>6-Body----------------------------&gt;  </a:t>
            </a:r>
            <a:r>
              <a:rPr lang="en-US" dirty="0"/>
              <a:t>{}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3956" y="461459"/>
            <a:ext cx="10515600" cy="111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4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 err="1" smtClean="0">
                <a:latin typeface="+mj-lt"/>
              </a:rPr>
              <a:t>Expresiones</a:t>
            </a:r>
            <a:r>
              <a:rPr lang="en-US" sz="4400" dirty="0" smtClean="0">
                <a:latin typeface="+mj-lt"/>
              </a:rPr>
              <a:t> lambda </a:t>
            </a:r>
            <a:r>
              <a:rPr lang="en-US" sz="4400" dirty="0" err="1" smtClean="0">
                <a:latin typeface="+mj-lt"/>
              </a:rPr>
              <a:t>en</a:t>
            </a:r>
            <a:r>
              <a:rPr lang="en-US" sz="4400" dirty="0" smtClean="0">
                <a:latin typeface="+mj-lt"/>
              </a:rPr>
              <a:t> C++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55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56" y="509781"/>
            <a:ext cx="10515600" cy="6024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S { void f(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S::f(int </a:t>
            </a:r>
            <a:r>
              <a:rPr lang="en-US" dirty="0" err="1"/>
              <a:t>i</a:t>
            </a:r>
            <a:r>
              <a:rPr lang="en-US" dirty="0"/>
              <a:t>){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[&amp;, </a:t>
            </a:r>
            <a:r>
              <a:rPr lang="en-US" dirty="0" err="1"/>
              <a:t>i</a:t>
            </a:r>
            <a:r>
              <a:rPr lang="en-US" dirty="0"/>
              <a:t>]{};       //OK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[&amp;, </a:t>
            </a:r>
            <a:r>
              <a:rPr lang="en-US" dirty="0"/>
              <a:t>&amp;</a:t>
            </a:r>
            <a:r>
              <a:rPr lang="en-US" dirty="0" err="1"/>
              <a:t>i</a:t>
            </a:r>
            <a:r>
              <a:rPr lang="en-US" dirty="0"/>
              <a:t>]{};      //ERROR: </a:t>
            </a:r>
            <a:r>
              <a:rPr lang="en-US" dirty="0" err="1"/>
              <a:t>i</a:t>
            </a:r>
            <a:r>
              <a:rPr lang="en-US" dirty="0"/>
              <a:t> preceded by &amp; when &amp; is the default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[=, </a:t>
            </a:r>
            <a:r>
              <a:rPr lang="en-US" dirty="0"/>
              <a:t>this]{};    //ERROR: this when = is the default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[=, </a:t>
            </a:r>
            <a:r>
              <a:rPr lang="en-US" dirty="0"/>
              <a:t>*this]{ };  //OK: captures this by value. See below.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]{};       </a:t>
            </a:r>
            <a:r>
              <a:rPr lang="en-US" dirty="0"/>
              <a:t>//ERROR: </a:t>
            </a:r>
            <a:r>
              <a:rPr lang="en-US" dirty="0" err="1"/>
              <a:t>i</a:t>
            </a:r>
            <a:r>
              <a:rPr lang="en-US" dirty="0"/>
              <a:t> repeated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auto y = [] (auto first, auto second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/>
              <a:t>first + second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898" y="657923"/>
            <a:ext cx="10515600" cy="57309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Las expresiones lambdas en C++ al ser creadas lo que hacen es generar una clase nueva e implementarle el operador().Las variables por valor se copian y se guardan en la clase como campas y las variables tomadas por referencia se toman </a:t>
            </a:r>
            <a:r>
              <a:rPr lang="es-ES" dirty="0" smtClean="0"/>
              <a:t>directamente, no </a:t>
            </a:r>
            <a:r>
              <a:rPr lang="es-ES" dirty="0"/>
              <a:t>crea copia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dirty="0"/>
              <a:t>detalle importante que debemos tener en cuenta es que cuando tomamos una variable por referencia hay que ser muy cuidadoso ya que no extiende su tiempo de </a:t>
            </a:r>
            <a:r>
              <a:rPr lang="es-ES" dirty="0" smtClean="0"/>
              <a:t>vida, o </a:t>
            </a:r>
            <a:r>
              <a:rPr lang="es-ES" dirty="0"/>
              <a:t>sea, supongamos que tenemos un </a:t>
            </a:r>
            <a:r>
              <a:rPr lang="es-ES" dirty="0" smtClean="0"/>
              <a:t>método </a:t>
            </a:r>
            <a:r>
              <a:rPr lang="es-ES" dirty="0"/>
              <a:t>que recibe una variable por </a:t>
            </a:r>
            <a:r>
              <a:rPr lang="es-ES" dirty="0" smtClean="0"/>
              <a:t>referencia, y </a:t>
            </a:r>
            <a:r>
              <a:rPr lang="es-ES" dirty="0"/>
              <a:t>dentro del </a:t>
            </a:r>
            <a:r>
              <a:rPr lang="es-ES" dirty="0" smtClean="0"/>
              <a:t>método </a:t>
            </a:r>
            <a:r>
              <a:rPr lang="es-ES" dirty="0"/>
              <a:t>creamos una </a:t>
            </a:r>
            <a:r>
              <a:rPr lang="es-ES" dirty="0" smtClean="0"/>
              <a:t>expresión </a:t>
            </a:r>
            <a:r>
              <a:rPr lang="es-ES" dirty="0"/>
              <a:t>lambda y le pasamos esa variable por referencia, y el valor de retorno del </a:t>
            </a:r>
            <a:r>
              <a:rPr lang="es-ES" dirty="0" smtClean="0"/>
              <a:t>método </a:t>
            </a:r>
            <a:r>
              <a:rPr lang="es-ES" dirty="0"/>
              <a:t>es esa </a:t>
            </a:r>
            <a:r>
              <a:rPr lang="es-ES" dirty="0" smtClean="0"/>
              <a:t>expresión </a:t>
            </a:r>
            <a:r>
              <a:rPr lang="es-ES" dirty="0"/>
              <a:t>lambda que </a:t>
            </a:r>
            <a:r>
              <a:rPr lang="es-ES" dirty="0" smtClean="0"/>
              <a:t>creamos, note </a:t>
            </a:r>
            <a:r>
              <a:rPr lang="es-ES" dirty="0"/>
              <a:t>que lo que tomo el </a:t>
            </a:r>
            <a:r>
              <a:rPr lang="es-ES" dirty="0" smtClean="0"/>
              <a:t>método </a:t>
            </a:r>
            <a:r>
              <a:rPr lang="es-ES" dirty="0"/>
              <a:t>de la variable por referencia fue una copia de la </a:t>
            </a:r>
            <a:r>
              <a:rPr lang="es-ES" dirty="0" smtClean="0"/>
              <a:t>misma, y </a:t>
            </a:r>
            <a:r>
              <a:rPr lang="es-ES" dirty="0"/>
              <a:t>que esa referencia esta guardada en la </a:t>
            </a:r>
            <a:r>
              <a:rPr lang="es-ES" dirty="0" smtClean="0"/>
              <a:t>pila, y </a:t>
            </a:r>
            <a:r>
              <a:rPr lang="es-ES" dirty="0"/>
              <a:t>cuando el </a:t>
            </a:r>
            <a:r>
              <a:rPr lang="es-ES" dirty="0" smtClean="0"/>
              <a:t>método </a:t>
            </a:r>
            <a:r>
              <a:rPr lang="es-ES" dirty="0"/>
              <a:t>retorne la </a:t>
            </a:r>
            <a:r>
              <a:rPr lang="es-ES" dirty="0" smtClean="0"/>
              <a:t>función, esta tendrá </a:t>
            </a:r>
            <a:r>
              <a:rPr lang="es-ES" dirty="0"/>
              <a:t>una referencia apuntando a un lugar en la pila dispuesto a ser usado nuevamente, y esto puede generar un comportamiento inesperado.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9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595" y="587838"/>
            <a:ext cx="10515600" cy="567914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/>
              <a:t>auto </a:t>
            </a:r>
            <a:r>
              <a:rPr lang="en-US" sz="2800" dirty="0" err="1"/>
              <a:t>funcs</a:t>
            </a:r>
            <a:r>
              <a:rPr lang="en-US" sz="2800" dirty="0"/>
              <a:t> = vector&lt;function&lt;</a:t>
            </a:r>
            <a:r>
              <a:rPr lang="en-US" sz="2800" dirty="0" err="1"/>
              <a:t>int</a:t>
            </a:r>
            <a:r>
              <a:rPr lang="en-US" sz="2800" dirty="0" smtClean="0"/>
              <a:t>()&gt;&gt;();</a:t>
            </a:r>
          </a:p>
          <a:p>
            <a:pPr marL="914400" lvl="2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x = 1</a:t>
            </a:r>
            <a:r>
              <a:rPr lang="en-US" sz="2800" dirty="0" smtClean="0"/>
              <a:t>;</a:t>
            </a:r>
          </a:p>
          <a:p>
            <a:pPr marL="914400" lvl="2" indent="0">
              <a:buNone/>
            </a:pPr>
            <a:r>
              <a:rPr lang="en-US" sz="2800" dirty="0" err="1" smtClean="0"/>
              <a:t>funcs.push_back</a:t>
            </a:r>
            <a:r>
              <a:rPr lang="en-US" sz="2800" dirty="0"/>
              <a:t>([=] { return x; </a:t>
            </a:r>
            <a:r>
              <a:rPr lang="en-US" sz="2800" dirty="0" smtClean="0"/>
              <a:t>});</a:t>
            </a:r>
          </a:p>
          <a:p>
            <a:pPr marL="914400" lvl="2" indent="0">
              <a:buNone/>
            </a:pPr>
            <a:r>
              <a:rPr lang="en-US" sz="2800" dirty="0" smtClean="0"/>
              <a:t>x </a:t>
            </a:r>
            <a:r>
              <a:rPr lang="en-US" sz="2800" dirty="0"/>
              <a:t>= 2</a:t>
            </a:r>
            <a:r>
              <a:rPr lang="en-US" sz="2800" dirty="0" smtClean="0"/>
              <a:t>;</a:t>
            </a:r>
          </a:p>
          <a:p>
            <a:pPr marL="914400" lvl="2" indent="0">
              <a:buNone/>
            </a:pPr>
            <a:r>
              <a:rPr lang="en-US" sz="2800" dirty="0" err="1" smtClean="0"/>
              <a:t>funcs.push_back</a:t>
            </a:r>
            <a:r>
              <a:rPr lang="en-US" sz="2800" dirty="0"/>
              <a:t>([&amp;] { return x; </a:t>
            </a:r>
            <a:r>
              <a:rPr lang="en-US" sz="2800" dirty="0" smtClean="0"/>
              <a:t>});</a:t>
            </a:r>
          </a:p>
          <a:p>
            <a:pPr marL="914400" lvl="2" indent="0">
              <a:buNone/>
            </a:pPr>
            <a:r>
              <a:rPr lang="en-US" sz="2800" dirty="0" smtClean="0"/>
              <a:t>x++;</a:t>
            </a:r>
          </a:p>
          <a:p>
            <a:pPr marL="914400" lvl="2" indent="0">
              <a:buNone/>
            </a:pPr>
            <a:r>
              <a:rPr lang="en-US" sz="2800" dirty="0" err="1" smtClean="0"/>
              <a:t>funcs.push_back</a:t>
            </a:r>
            <a:r>
              <a:rPr lang="en-US" sz="2800" dirty="0"/>
              <a:t>([x = 4] { return x; </a:t>
            </a:r>
            <a:r>
              <a:rPr lang="en-US" sz="2800" dirty="0" smtClean="0"/>
              <a:t>});</a:t>
            </a:r>
          </a:p>
          <a:p>
            <a:pPr marL="914400" lvl="2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(auto f : </a:t>
            </a:r>
            <a:r>
              <a:rPr lang="en-US" sz="2800" dirty="0" err="1"/>
              <a:t>funcs</a:t>
            </a:r>
            <a:r>
              <a:rPr lang="en-US" sz="2800" dirty="0" smtClean="0"/>
              <a:t>)</a:t>
            </a:r>
          </a:p>
          <a:p>
            <a:pPr marL="914400" lvl="2" indent="0">
              <a:buNone/>
            </a:pPr>
            <a:r>
              <a:rPr lang="en-US" sz="2800" dirty="0" smtClean="0"/>
              <a:t>{</a:t>
            </a:r>
          </a:p>
          <a:p>
            <a:pPr marL="914400" lvl="2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y = f</a:t>
            </a:r>
            <a:r>
              <a:rPr lang="en-US" sz="2800" dirty="0" smtClean="0"/>
              <a:t>();</a:t>
            </a:r>
          </a:p>
          <a:p>
            <a:pPr marL="914400" lvl="2" indent="0"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y &lt;&lt; </a:t>
            </a:r>
            <a:r>
              <a:rPr lang="en-US" sz="2800" dirty="0" err="1"/>
              <a:t>endl</a:t>
            </a:r>
            <a:r>
              <a:rPr lang="en-US" sz="2800" dirty="0" smtClean="0"/>
              <a:t>;</a:t>
            </a:r>
          </a:p>
          <a:p>
            <a:pPr marL="914400" lvl="2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26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390"/>
            <a:ext cx="10515600" cy="533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 public </a:t>
            </a:r>
            <a:r>
              <a:rPr lang="en-US" sz="1400" dirty="0"/>
              <a:t>class Demo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smtClean="0"/>
              <a:t>Exception{</a:t>
            </a:r>
          </a:p>
          <a:p>
            <a:pPr marL="0" indent="0">
              <a:buNone/>
            </a:pPr>
            <a:r>
              <a:rPr lang="en-US" sz="1400" dirty="0" smtClean="0"/>
              <a:t>        Class</a:t>
            </a:r>
            <a:r>
              <a:rPr lang="en-US" sz="1400" dirty="0"/>
              <a:t>[] </a:t>
            </a:r>
            <a:r>
              <a:rPr lang="en-US" sz="1400" dirty="0" err="1"/>
              <a:t>parameterTypes</a:t>
            </a:r>
            <a:r>
              <a:rPr lang="en-US" sz="1400" dirty="0"/>
              <a:t> = new Class[1];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parameterTypes</a:t>
            </a:r>
            <a:r>
              <a:rPr lang="en-US" sz="1400" dirty="0" smtClean="0"/>
              <a:t>[0</a:t>
            </a:r>
            <a:r>
              <a:rPr lang="en-US" sz="1400" dirty="0"/>
              <a:t>] = </a:t>
            </a:r>
            <a:r>
              <a:rPr lang="en-US" sz="1400" dirty="0" err="1"/>
              <a:t>String.class</a:t>
            </a:r>
            <a:r>
              <a:rPr lang="en-US" sz="1400" dirty="0"/>
              <a:t>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Method </a:t>
            </a:r>
            <a:r>
              <a:rPr lang="en-US" sz="1400" dirty="0"/>
              <a:t>method1 = </a:t>
            </a:r>
            <a:r>
              <a:rPr lang="en-US" sz="1400" dirty="0" err="1"/>
              <a:t>Demo.class.getMethod</a:t>
            </a:r>
            <a:r>
              <a:rPr lang="en-US" sz="1400" dirty="0"/>
              <a:t>("method1", </a:t>
            </a:r>
            <a:r>
              <a:rPr lang="en-US" sz="1400" dirty="0" err="1"/>
              <a:t>parameterTypes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    Demo </a:t>
            </a:r>
            <a:r>
              <a:rPr lang="en-US" sz="1400" dirty="0" err="1"/>
              <a:t>demo</a:t>
            </a:r>
            <a:r>
              <a:rPr lang="en-US" sz="1400" dirty="0"/>
              <a:t> = new Demo();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demo.method2(demo</a:t>
            </a:r>
            <a:r>
              <a:rPr lang="en-US" sz="1400" dirty="0"/>
              <a:t>, method1, "Hello World");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public </a:t>
            </a:r>
            <a:r>
              <a:rPr lang="en-US" sz="1400" dirty="0"/>
              <a:t>void method1(String message) </a:t>
            </a:r>
            <a:r>
              <a:rPr lang="en-US" sz="1400" dirty="0" smtClean="0"/>
              <a:t>{ 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(message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public </a:t>
            </a:r>
            <a:r>
              <a:rPr lang="en-US" sz="1400" dirty="0"/>
              <a:t>void method2(Object </a:t>
            </a:r>
            <a:r>
              <a:rPr lang="en-US" sz="1400" dirty="0" err="1"/>
              <a:t>object</a:t>
            </a:r>
            <a:r>
              <a:rPr lang="en-US" sz="1400" dirty="0"/>
              <a:t>, Method </a:t>
            </a:r>
            <a:r>
              <a:rPr lang="en-US" sz="1400" dirty="0" err="1"/>
              <a:t>method</a:t>
            </a:r>
            <a:r>
              <a:rPr lang="en-US" sz="1400" dirty="0"/>
              <a:t>, String message) throws Exception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Object</a:t>
            </a:r>
            <a:r>
              <a:rPr lang="en-US" sz="1400" dirty="0"/>
              <a:t>[] parameters = new Object[1];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parameters[0</a:t>
            </a:r>
            <a:r>
              <a:rPr lang="en-US" sz="1400" dirty="0"/>
              <a:t>] = message;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method.invoke</a:t>
            </a:r>
            <a:r>
              <a:rPr lang="en-US" sz="1400" dirty="0" smtClean="0"/>
              <a:t>(object</a:t>
            </a:r>
            <a:r>
              <a:rPr lang="en-US" sz="1400" dirty="0"/>
              <a:t>, parameters);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386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</a:t>
            </a:r>
            <a:r>
              <a:rPr lang="en-US" dirty="0" err="1" smtClean="0"/>
              <a:t>en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ISomeBehaviour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void </a:t>
            </a:r>
            <a:r>
              <a:rPr lang="en-US" dirty="0" err="1"/>
              <a:t>SomeFunction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TypeABehaviour</a:t>
            </a:r>
            <a:r>
              <a:rPr lang="en-US" dirty="0"/>
              <a:t> implements </a:t>
            </a:r>
            <a:r>
              <a:rPr lang="en-US" dirty="0" err="1"/>
              <a:t>ISomeBehaviour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/>
              <a:t>void </a:t>
            </a:r>
            <a:r>
              <a:rPr lang="en-US" dirty="0" err="1"/>
              <a:t>SomeFucntion</a:t>
            </a:r>
            <a:r>
              <a:rPr lang="en-US" dirty="0"/>
              <a:t>(){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//...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TypeBBehaviour</a:t>
            </a:r>
            <a:r>
              <a:rPr lang="en-US" dirty="0"/>
              <a:t> implements </a:t>
            </a:r>
            <a:r>
              <a:rPr lang="en-US" dirty="0" err="1"/>
              <a:t>ISomeBehaviour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/>
              <a:t>void </a:t>
            </a:r>
            <a:r>
              <a:rPr lang="en-US" dirty="0" err="1"/>
              <a:t>SomeFucntion</a:t>
            </a:r>
            <a:r>
              <a:rPr lang="en-US" dirty="0"/>
              <a:t>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//...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1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Comparando</a:t>
            </a:r>
            <a:r>
              <a:rPr lang="en-US" dirty="0" smtClean="0"/>
              <a:t> Java vs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//C#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SomeFunction</a:t>
            </a:r>
            <a:r>
              <a:rPr lang="en-US" dirty="0" smtClean="0"/>
              <a:t> </a:t>
            </a:r>
            <a:r>
              <a:rPr lang="en-US" dirty="0" err="1"/>
              <a:t>doSomething</a:t>
            </a:r>
            <a:r>
              <a:rPr lang="en-US" dirty="0"/>
              <a:t> = </a:t>
            </a:r>
            <a:r>
              <a:rPr lang="en-US" dirty="0" err="1"/>
              <a:t>SomeMethod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doSomething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doSomething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SomeOtherMethod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doSomething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ISomeBehaviour</a:t>
            </a:r>
            <a:r>
              <a:rPr lang="en-US" dirty="0" smtClean="0"/>
              <a:t> </a:t>
            </a:r>
            <a:r>
              <a:rPr lang="en-US" dirty="0" err="1"/>
              <a:t>someBehaviour</a:t>
            </a:r>
            <a:r>
              <a:rPr lang="en-US" dirty="0"/>
              <a:t> = new </a:t>
            </a:r>
            <a:r>
              <a:rPr lang="en-US" dirty="0" err="1"/>
              <a:t>TypeABehaviour</a:t>
            </a:r>
            <a:r>
              <a:rPr lang="en-US" dirty="0"/>
              <a:t>(); </a:t>
            </a:r>
            <a:r>
              <a:rPr lang="en-US" dirty="0" err="1"/>
              <a:t>someBehaviour.SomeFunction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someBehaviour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TypeBBehaviour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someBehaviour.SomeFunction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259"/>
            <a:ext cx="10515600" cy="5764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Operaciones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/>
              <a:t>void </a:t>
            </a:r>
            <a:r>
              <a:rPr lang="en-US" dirty="0" err="1"/>
              <a:t>imprimir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imprimir</a:t>
            </a:r>
            <a:r>
              <a:rPr lang="en-US" dirty="0"/>
              <a:t> original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Externa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/>
              <a:t>op = new </a:t>
            </a:r>
            <a:r>
              <a:rPr lang="en-US" dirty="0" err="1"/>
              <a:t>Operaciones</a:t>
            </a:r>
            <a:r>
              <a:rPr lang="en-US" dirty="0"/>
              <a:t>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// </a:t>
            </a:r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 smtClean="0"/>
              <a:t>anónima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public </a:t>
            </a:r>
            <a:r>
              <a:rPr lang="en-US" dirty="0"/>
              <a:t>void </a:t>
            </a:r>
            <a:r>
              <a:rPr lang="en-US" dirty="0" err="1"/>
              <a:t>imprimir</a:t>
            </a:r>
            <a:r>
              <a:rPr lang="en-US" dirty="0"/>
              <a:t>(){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anonimma</a:t>
            </a:r>
            <a:r>
              <a:rPr lang="en-US" dirty="0"/>
              <a:t>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};//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con ;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/>
              <a:t>proceso</a:t>
            </a:r>
            <a:r>
              <a:rPr lang="en-US" dirty="0"/>
              <a:t>(){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op.imprimir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8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dirty="0" smtClean="0"/>
              <a:t>Clausura</a:t>
            </a:r>
            <a:r>
              <a:rPr lang="es-E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1492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/>
              <a:t>L</a:t>
            </a:r>
            <a:r>
              <a:rPr lang="es-ES" sz="3600" dirty="0" smtClean="0"/>
              <a:t>a clausura es una técnica relacionada con la programación funcional, mediante la cual se asocia una función con el contexto que la encapsula. Este concepto puede ser extendido al paradigma orientado a objetos, generalmente mediante el uso de algunas mañas por parte del compilador.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74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Clausuras en 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En C</a:t>
            </a:r>
            <a:r>
              <a:rPr lang="en-US" sz="3600" dirty="0" smtClean="0"/>
              <a:t># las </a:t>
            </a:r>
            <a:r>
              <a:rPr lang="en-US" sz="3600" dirty="0" err="1" smtClean="0"/>
              <a:t>clausuras</a:t>
            </a:r>
            <a:r>
              <a:rPr lang="en-US" sz="3600" dirty="0" smtClean="0"/>
              <a:t> se </a:t>
            </a:r>
            <a:r>
              <a:rPr lang="en-US" sz="3600" dirty="0" err="1" smtClean="0"/>
              <a:t>crean</a:t>
            </a:r>
            <a:r>
              <a:rPr lang="en-US" sz="3600" dirty="0" smtClean="0"/>
              <a:t> </a:t>
            </a:r>
            <a:r>
              <a:rPr lang="en-US" sz="3600" dirty="0" err="1" smtClean="0"/>
              <a:t>usando</a:t>
            </a:r>
            <a:r>
              <a:rPr lang="en-US" sz="3600" dirty="0" smtClean="0"/>
              <a:t> </a:t>
            </a:r>
            <a:r>
              <a:rPr lang="en-US" sz="3600" b="1" dirty="0" err="1" smtClean="0"/>
              <a:t>delegados</a:t>
            </a:r>
            <a:r>
              <a:rPr lang="en-US" sz="3600" dirty="0" smtClean="0"/>
              <a:t> y </a:t>
            </a:r>
            <a:r>
              <a:rPr lang="en-US" sz="3600" b="1" dirty="0" err="1" smtClean="0"/>
              <a:t>funciones</a:t>
            </a:r>
            <a:r>
              <a:rPr lang="en-US" sz="3600" b="1" dirty="0" smtClean="0"/>
              <a:t> lambda</a:t>
            </a:r>
            <a:r>
              <a:rPr lang="en-US" sz="3600" dirty="0" smtClean="0"/>
              <a:t>. </a:t>
            </a:r>
            <a:r>
              <a:rPr lang="en-US" sz="3600" dirty="0" err="1" smtClean="0"/>
              <a:t>Cuando</a:t>
            </a:r>
            <a:r>
              <a:rPr lang="en-US" sz="3600" dirty="0" smtClean="0"/>
              <a:t> </a:t>
            </a:r>
            <a:r>
              <a:rPr lang="en-US" sz="3600" dirty="0" err="1" smtClean="0"/>
              <a:t>uno</a:t>
            </a:r>
            <a:r>
              <a:rPr lang="en-US" sz="3600" dirty="0" smtClean="0"/>
              <a:t> de </a:t>
            </a:r>
            <a:r>
              <a:rPr lang="en-US" sz="3600" dirty="0" err="1" smtClean="0"/>
              <a:t>estos</a:t>
            </a:r>
            <a:r>
              <a:rPr lang="en-US" sz="3600" dirty="0" smtClean="0"/>
              <a:t> </a:t>
            </a:r>
            <a:r>
              <a:rPr lang="en-US" sz="3600" dirty="0" err="1" smtClean="0"/>
              <a:t>objetos</a:t>
            </a:r>
            <a:r>
              <a:rPr lang="en-US" sz="3600" dirty="0" smtClean="0"/>
              <a:t> </a:t>
            </a:r>
            <a:r>
              <a:rPr lang="en-US" sz="3600" dirty="0" err="1" smtClean="0"/>
              <a:t>es</a:t>
            </a:r>
            <a:r>
              <a:rPr lang="en-US" sz="3600" dirty="0" smtClean="0"/>
              <a:t> </a:t>
            </a:r>
            <a:r>
              <a:rPr lang="en-US" sz="3600" dirty="0" err="1" smtClean="0"/>
              <a:t>creado</a:t>
            </a:r>
            <a:r>
              <a:rPr lang="en-US" sz="3600" dirty="0" smtClean="0"/>
              <a:t>, </a:t>
            </a:r>
            <a:r>
              <a:rPr lang="en-US" sz="3600" dirty="0" err="1" smtClean="0"/>
              <a:t>todas</a:t>
            </a:r>
            <a:r>
              <a:rPr lang="en-US" sz="3600" dirty="0" smtClean="0"/>
              <a:t> </a:t>
            </a:r>
            <a:r>
              <a:rPr lang="en-US" sz="3600" dirty="0" err="1" smtClean="0"/>
              <a:t>aquellas</a:t>
            </a:r>
            <a:r>
              <a:rPr lang="en-US" sz="3600" dirty="0" smtClean="0"/>
              <a:t> variables que se </a:t>
            </a:r>
            <a:r>
              <a:rPr lang="en-US" sz="3600" dirty="0" err="1" smtClean="0"/>
              <a:t>referencien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el </a:t>
            </a:r>
            <a:r>
              <a:rPr lang="en-US" sz="3600" i="1" dirty="0" smtClean="0"/>
              <a:t>body</a:t>
            </a:r>
            <a:r>
              <a:rPr lang="en-US" sz="3600" dirty="0" smtClean="0"/>
              <a:t> del </a:t>
            </a:r>
            <a:r>
              <a:rPr lang="en-US" sz="3600" dirty="0" err="1" smtClean="0"/>
              <a:t>mismo</a:t>
            </a:r>
            <a:r>
              <a:rPr lang="en-US" sz="3600" dirty="0"/>
              <a:t> </a:t>
            </a:r>
            <a:r>
              <a:rPr lang="en-US" sz="3600" dirty="0" smtClean="0"/>
              <a:t>son “</a:t>
            </a:r>
            <a:r>
              <a:rPr lang="en-US" sz="3600" dirty="0" err="1" smtClean="0"/>
              <a:t>copiadas</a:t>
            </a:r>
            <a:r>
              <a:rPr lang="en-US" sz="3600" dirty="0" smtClean="0"/>
              <a:t>”</a:t>
            </a:r>
            <a:r>
              <a:rPr lang="es-ES" sz="3600" dirty="0" smtClean="0"/>
              <a:t> y guardadas en la clausura</a:t>
            </a:r>
            <a:r>
              <a:rPr lang="en-US" sz="3600" dirty="0" smtClean="0"/>
              <a:t>; </a:t>
            </a:r>
            <a:r>
              <a:rPr lang="en-US" sz="3600" dirty="0" err="1" smtClean="0"/>
              <a:t>en</a:t>
            </a:r>
            <a:r>
              <a:rPr lang="en-US" sz="3600" dirty="0" smtClean="0"/>
              <a:t> la </a:t>
            </a:r>
            <a:r>
              <a:rPr lang="en-US" sz="3600" dirty="0" err="1" smtClean="0"/>
              <a:t>literatura</a:t>
            </a:r>
            <a:r>
              <a:rPr lang="en-US" sz="3600" dirty="0" smtClean="0"/>
              <a:t> se </a:t>
            </a:r>
            <a:r>
              <a:rPr lang="en-US" sz="3600" dirty="0" err="1" smtClean="0"/>
              <a:t>refieren</a:t>
            </a:r>
            <a:r>
              <a:rPr lang="en-US" sz="3600" dirty="0" smtClean="0"/>
              <a:t> a </a:t>
            </a:r>
            <a:r>
              <a:rPr lang="en-US" sz="3600" dirty="0" err="1" smtClean="0"/>
              <a:t>estas</a:t>
            </a:r>
            <a:r>
              <a:rPr lang="en-US" sz="3600" dirty="0" smtClean="0"/>
              <a:t> variables </a:t>
            </a:r>
            <a:r>
              <a:rPr lang="en-US" sz="3600" dirty="0" err="1" smtClean="0"/>
              <a:t>como</a:t>
            </a:r>
            <a:r>
              <a:rPr lang="en-US" sz="3600" dirty="0" smtClean="0"/>
              <a:t> </a:t>
            </a:r>
            <a:r>
              <a:rPr lang="en-US" sz="3600" b="1" dirty="0" smtClean="0"/>
              <a:t>variables </a:t>
            </a:r>
            <a:r>
              <a:rPr lang="en-US" sz="3600" b="1" dirty="0" err="1" smtClean="0"/>
              <a:t>libres</a:t>
            </a:r>
            <a:r>
              <a:rPr lang="en-US" sz="3600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309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pregunta</a:t>
            </a:r>
            <a:r>
              <a:rPr lang="en-US" dirty="0" smtClean="0"/>
              <a:t> que </a:t>
            </a:r>
            <a:r>
              <a:rPr lang="en-US" dirty="0" err="1" smtClean="0"/>
              <a:t>tocaría</a:t>
            </a:r>
            <a:r>
              <a:rPr lang="en-US" dirty="0" smtClean="0"/>
              <a:t> </a:t>
            </a:r>
            <a:r>
              <a:rPr lang="en-US" dirty="0" err="1" smtClean="0"/>
              <a:t>hacerse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logra</a:t>
            </a:r>
            <a:r>
              <a:rPr lang="en-US" dirty="0" smtClean="0"/>
              <a:t> C# </a:t>
            </a:r>
            <a:r>
              <a:rPr lang="en-US" dirty="0" err="1" smtClean="0"/>
              <a:t>esto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Resulta</a:t>
            </a:r>
            <a:r>
              <a:rPr lang="en-US" dirty="0" smtClean="0"/>
              <a:t> que C#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auxiliaries,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cuáles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cree</a:t>
            </a:r>
            <a:r>
              <a:rPr lang="en-US" dirty="0" smtClean="0"/>
              <a:t> un </a:t>
            </a:r>
            <a:r>
              <a:rPr lang="en-US" b="1" dirty="0" err="1" smtClean="0"/>
              <a:t>delegado</a:t>
            </a:r>
            <a:r>
              <a:rPr lang="en-US" dirty="0" smtClean="0"/>
              <a:t> o </a:t>
            </a:r>
            <a:r>
              <a:rPr lang="en-US" b="1" dirty="0" err="1" smtClean="0"/>
              <a:t>función</a:t>
            </a:r>
            <a:r>
              <a:rPr lang="en-US" b="1" dirty="0" smtClean="0"/>
              <a:t> lambda </a:t>
            </a:r>
            <a:r>
              <a:rPr lang="en-US" dirty="0" smtClean="0"/>
              <a:t>que </a:t>
            </a:r>
            <a:r>
              <a:rPr lang="en-US" dirty="0" err="1" smtClean="0"/>
              <a:t>referencie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b="1" dirty="0" smtClean="0"/>
              <a:t>variable </a:t>
            </a:r>
            <a:r>
              <a:rPr lang="en-US" b="1" dirty="0" err="1" smtClean="0"/>
              <a:t>libre</a:t>
            </a:r>
            <a:r>
              <a:rPr lang="en-US" dirty="0" smtClean="0"/>
              <a:t>,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emergente</a:t>
            </a:r>
            <a:r>
              <a:rPr lang="en-US" dirty="0" smtClean="0"/>
              <a:t>, que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poseer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variables </a:t>
            </a:r>
            <a:r>
              <a:rPr lang="en-US" dirty="0" err="1" smtClean="0"/>
              <a:t>libres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y </a:t>
            </a:r>
            <a:r>
              <a:rPr lang="en-US" dirty="0" err="1" smtClean="0"/>
              <a:t>estas</a:t>
            </a:r>
            <a:r>
              <a:rPr lang="en-US" dirty="0" smtClean="0"/>
              <a:t> variables </a:t>
            </a:r>
            <a:r>
              <a:rPr lang="en-US" dirty="0" err="1" smtClean="0"/>
              <a:t>desaparecerán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é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además</a:t>
            </a:r>
            <a:r>
              <a:rPr lang="en-US" dirty="0" smtClean="0"/>
              <a:t> se </a:t>
            </a:r>
            <a:r>
              <a:rPr lang="en-US" dirty="0" err="1" smtClean="0"/>
              <a:t>generará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que </a:t>
            </a:r>
            <a:r>
              <a:rPr lang="en-US" dirty="0" err="1" smtClean="0"/>
              <a:t>contendrá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del body de la </a:t>
            </a:r>
            <a:r>
              <a:rPr lang="en-US" dirty="0" err="1" smtClean="0"/>
              <a:t>función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22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time: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925112" cy="475363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5" y="1690688"/>
            <a:ext cx="3830598" cy="1867655"/>
          </a:xfrm>
        </p:spPr>
      </p:pic>
    </p:spTree>
    <p:extLst>
      <p:ext uri="{BB962C8B-B14F-4D97-AF65-F5344CB8AC3E}">
        <p14:creationId xmlns:p14="http://schemas.microsoft.com/office/powerpoint/2010/main" val="1643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, </a:t>
            </a:r>
            <a:r>
              <a:rPr lang="en-US" dirty="0" err="1" smtClean="0"/>
              <a:t>esto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complicar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2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Analicemos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3491"/>
            <a:ext cx="760201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303" y="406728"/>
            <a:ext cx="10515600" cy="4018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Output </a:t>
            </a:r>
            <a:r>
              <a:rPr lang="en-US" dirty="0" err="1" smtClean="0"/>
              <a:t>esperado</a:t>
            </a:r>
            <a:r>
              <a:rPr lang="en-US" dirty="0" smtClean="0"/>
              <a:t>				   Output </a:t>
            </a:r>
            <a:r>
              <a:rPr lang="en-US" dirty="0" err="1" smtClean="0"/>
              <a:t>resultado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0, 0, 0			</a:t>
            </a:r>
            <a:r>
              <a:rPr lang="en-US" dirty="0"/>
              <a:t>	</a:t>
            </a:r>
            <a:r>
              <a:rPr lang="en-US" dirty="0" smtClean="0"/>
              <a:t>		10, 0, 10</a:t>
            </a:r>
          </a:p>
          <a:p>
            <a:pPr marL="0" indent="0">
              <a:buNone/>
            </a:pPr>
            <a:r>
              <a:rPr lang="en-US" dirty="0" smtClean="0"/>
              <a:t>	1, 1, 1						10, 1,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2, 2, 2						10, 2,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.						       .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.						      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9, 9, 9						10, 9, 10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875" y="4684877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latin typeface="+mn-lt"/>
              </a:rPr>
              <a:t>Después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pensar</a:t>
            </a:r>
            <a:r>
              <a:rPr lang="en-US" sz="2800" dirty="0" smtClean="0">
                <a:latin typeface="+mn-lt"/>
              </a:rPr>
              <a:t> un </a:t>
            </a:r>
            <a:r>
              <a:rPr lang="en-US" sz="2800" dirty="0" err="1" smtClean="0">
                <a:latin typeface="+mn-lt"/>
              </a:rPr>
              <a:t>poco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salta</a:t>
            </a:r>
            <a:r>
              <a:rPr lang="en-US" sz="2800" dirty="0" smtClean="0">
                <a:latin typeface="+mn-lt"/>
              </a:rPr>
              <a:t> a la vista el error, la variable de </a:t>
            </a:r>
            <a:r>
              <a:rPr lang="en-US" sz="2800" dirty="0" err="1" smtClean="0">
                <a:latin typeface="+mn-lt"/>
              </a:rPr>
              <a:t>iteración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fué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sustituida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por</a:t>
            </a:r>
            <a:r>
              <a:rPr lang="en-US" sz="2800" dirty="0" smtClean="0">
                <a:latin typeface="+mn-lt"/>
              </a:rPr>
              <a:t> el campo </a:t>
            </a:r>
            <a:r>
              <a:rPr lang="en-US" sz="2800" dirty="0" err="1" smtClean="0">
                <a:latin typeface="+mn-lt"/>
              </a:rPr>
              <a:t>AuxiliarClass.x</a:t>
            </a:r>
            <a:r>
              <a:rPr lang="en-US" sz="2800" dirty="0" smtClean="0">
                <a:latin typeface="+mn-lt"/>
              </a:rPr>
              <a:t> de la </a:t>
            </a:r>
            <a:r>
              <a:rPr lang="en-US" sz="2800" dirty="0" err="1" smtClean="0">
                <a:latin typeface="+mn-lt"/>
              </a:rPr>
              <a:t>clausura</a:t>
            </a:r>
            <a:r>
              <a:rPr lang="en-US" sz="2800" dirty="0" smtClean="0">
                <a:latin typeface="+mn-lt"/>
              </a:rPr>
              <a:t>, no?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25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Sí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tan </a:t>
            </a:r>
            <a:r>
              <a:rPr lang="en-US" dirty="0" err="1" smtClean="0"/>
              <a:t>rápido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no hay </a:t>
            </a:r>
            <a:r>
              <a:rPr lang="en-US" dirty="0" err="1" smtClean="0"/>
              <a:t>una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dos </a:t>
            </a:r>
            <a:r>
              <a:rPr lang="en-US" dirty="0" err="1" smtClean="0"/>
              <a:t>clausuras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que </a:t>
            </a:r>
            <a:r>
              <a:rPr lang="en-US" dirty="0" err="1" smtClean="0"/>
              <a:t>posee</a:t>
            </a:r>
            <a:r>
              <a:rPr lang="en-US" dirty="0" smtClean="0"/>
              <a:t> la variable </a:t>
            </a:r>
            <a:r>
              <a:rPr lang="en-US" b="1" i="1" dirty="0" smtClean="0"/>
              <a:t>x</a:t>
            </a:r>
            <a:r>
              <a:rPr lang="en-US" dirty="0" smtClean="0"/>
              <a:t>, y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/>
              <a:t>(</a:t>
            </a:r>
            <a:r>
              <a:rPr lang="en-US" dirty="0" smtClean="0"/>
              <a:t>salvo el constructor), y </a:t>
            </a:r>
            <a:r>
              <a:rPr lang="en-US" dirty="0" err="1" smtClean="0"/>
              <a:t>otra</a:t>
            </a:r>
            <a:r>
              <a:rPr lang="en-US" dirty="0" smtClean="0"/>
              <a:t> que </a:t>
            </a:r>
            <a:r>
              <a:rPr lang="en-US" dirty="0" err="1" smtClean="0"/>
              <a:t>posee</a:t>
            </a:r>
            <a:r>
              <a:rPr lang="en-US" dirty="0"/>
              <a:t> </a:t>
            </a:r>
            <a:r>
              <a:rPr lang="en-US" dirty="0" smtClean="0"/>
              <a:t>la variable </a:t>
            </a:r>
            <a:r>
              <a:rPr lang="en-US" b="1" i="1" dirty="0" smtClean="0"/>
              <a:t>y</a:t>
            </a:r>
            <a:r>
              <a:rPr lang="en-US" dirty="0" smtClean="0"/>
              <a:t>, y dos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lambda, con </a:t>
            </a:r>
            <a:r>
              <a:rPr lang="en-US" dirty="0" err="1" smtClean="0"/>
              <a:t>su</a:t>
            </a:r>
            <a:r>
              <a:rPr lang="en-US" dirty="0" smtClean="0"/>
              <a:t> body…..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dirty="0" smtClean="0"/>
              <a:t> a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clausura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esencia</a:t>
            </a:r>
            <a:r>
              <a:rPr lang="en-US" dirty="0" smtClean="0"/>
              <a:t> no </a:t>
            </a:r>
            <a:r>
              <a:rPr lang="en-US" dirty="0" err="1" smtClean="0"/>
              <a:t>varía</a:t>
            </a:r>
            <a:r>
              <a:rPr lang="en-US" dirty="0" smtClean="0"/>
              <a:t> mucho el </a:t>
            </a:r>
            <a:r>
              <a:rPr lang="en-US" dirty="0" err="1" smtClean="0"/>
              <a:t>resultado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dominarlo</a:t>
            </a:r>
            <a:r>
              <a:rPr lang="en-US" dirty="0" smtClean="0"/>
              <a:t>, </a:t>
            </a:r>
            <a:r>
              <a:rPr lang="en-US" dirty="0" err="1" smtClean="0"/>
              <a:t>pues</a:t>
            </a:r>
            <a:r>
              <a:rPr lang="en-US" dirty="0" smtClean="0"/>
              <a:t> </a:t>
            </a:r>
            <a:r>
              <a:rPr lang="en-US" dirty="0" err="1" smtClean="0"/>
              <a:t>revela</a:t>
            </a:r>
            <a:r>
              <a:rPr lang="en-US" dirty="0" smtClean="0"/>
              <a:t> que </a:t>
            </a:r>
            <a:r>
              <a:rPr lang="en-US" dirty="0" err="1" smtClean="0"/>
              <a:t>en</a:t>
            </a:r>
            <a:r>
              <a:rPr lang="en-US" dirty="0" smtClean="0"/>
              <a:t> C# las </a:t>
            </a:r>
            <a:r>
              <a:rPr lang="en-US" dirty="0" err="1" smtClean="0"/>
              <a:t>clausuras</a:t>
            </a:r>
            <a:r>
              <a:rPr lang="en-US" dirty="0" smtClean="0"/>
              <a:t> no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asociadas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a un scope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existan</a:t>
            </a:r>
            <a:r>
              <a:rPr lang="en-US" dirty="0" smtClean="0"/>
              <a:t> variables </a:t>
            </a:r>
            <a:r>
              <a:rPr lang="en-US" dirty="0" err="1" smtClean="0"/>
              <a:t>libres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Ahora</a:t>
            </a:r>
            <a:r>
              <a:rPr lang="en-US" dirty="0" smtClean="0"/>
              <a:t>, </a:t>
            </a:r>
            <a:r>
              <a:rPr lang="en-US" dirty="0" err="1" smtClean="0"/>
              <a:t>retomando</a:t>
            </a:r>
            <a:r>
              <a:rPr lang="en-US" dirty="0" smtClean="0"/>
              <a:t> lo que </a:t>
            </a:r>
            <a:r>
              <a:rPr lang="en-US" dirty="0" err="1" smtClean="0"/>
              <a:t>mencionamos</a:t>
            </a:r>
            <a:r>
              <a:rPr lang="en-US" dirty="0" smtClean="0"/>
              <a:t> antes, la variable </a:t>
            </a:r>
            <a:r>
              <a:rPr lang="en-US" b="1" i="1" dirty="0" smtClean="0"/>
              <a:t>x</a:t>
            </a:r>
            <a:r>
              <a:rPr lang="en-US" dirty="0" smtClean="0"/>
              <a:t> que 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scope </a:t>
            </a:r>
            <a:r>
              <a:rPr lang="en-US" dirty="0" err="1" smtClean="0"/>
              <a:t>externo</a:t>
            </a:r>
            <a:r>
              <a:rPr lang="en-US" dirty="0" smtClean="0"/>
              <a:t>, no se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b="1" i="1" dirty="0" smtClean="0"/>
              <a:t>y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9306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entendieron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330283"/>
            <a:ext cx="10515600" cy="1170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latin typeface="+mn-lt"/>
              </a:rPr>
              <a:t>Debería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ser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rápido</a:t>
            </a:r>
            <a:r>
              <a:rPr lang="en-US" sz="2400" dirty="0" smtClean="0">
                <a:latin typeface="+mn-lt"/>
              </a:rPr>
              <a:t>….</a:t>
            </a:r>
          </a:p>
          <a:p>
            <a:r>
              <a:rPr lang="en-US" sz="2400" dirty="0" smtClean="0">
                <a:latin typeface="+mn-lt"/>
              </a:rPr>
              <a:t>Hint: </a:t>
            </a:r>
            <a:r>
              <a:rPr lang="en-US" sz="2400" dirty="0" err="1" smtClean="0">
                <a:latin typeface="+mn-lt"/>
              </a:rPr>
              <a:t>urls</a:t>
            </a:r>
            <a:r>
              <a:rPr lang="en-US" sz="2400" dirty="0" smtClean="0">
                <a:latin typeface="+mn-lt"/>
              </a:rPr>
              <a:t>[ </a:t>
            </a:r>
            <a:r>
              <a:rPr lang="en-US" sz="2400" dirty="0" err="1" smtClean="0">
                <a:latin typeface="+mn-lt"/>
              </a:rPr>
              <a:t>AuxiliarClass.i</a:t>
            </a:r>
            <a:r>
              <a:rPr lang="en-US" sz="2400" dirty="0" smtClean="0">
                <a:latin typeface="+mn-lt"/>
              </a:rPr>
              <a:t> ]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193"/>
            <a:ext cx="5345686" cy="4040233"/>
          </a:xfrm>
        </p:spPr>
      </p:pic>
    </p:spTree>
    <p:extLst>
      <p:ext uri="{BB962C8B-B14F-4D97-AF65-F5344CB8AC3E}">
        <p14:creationId xmlns:p14="http://schemas.microsoft.com/office/powerpoint/2010/main" val="30975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1035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Seminario No. 5 LP</vt:lpstr>
      <vt:lpstr>Clausura:</vt:lpstr>
      <vt:lpstr>Clausuras en C#</vt:lpstr>
      <vt:lpstr>La pregunta que tocaría hacerse ahora sería: Cómo logra C# esto?</vt:lpstr>
      <vt:lpstr>Código time:</vt:lpstr>
      <vt:lpstr>Ahora bien, esto se puede complicar:</vt:lpstr>
      <vt:lpstr>Después de pensar un poco, salta a la vista el error, la variable de iteración fué sustituida por el campo AuxiliarClass.x de la clausura, no?</vt:lpstr>
      <vt:lpstr>Sí, pero no tan rápido:</vt:lpstr>
      <vt:lpstr>Para ver si entendieron:</vt:lpstr>
      <vt:lpstr>PowerPoint Presentation</vt:lpstr>
      <vt:lpstr>PowerPoint Presentation</vt:lpstr>
      <vt:lpstr>PowerPoint Presentation</vt:lpstr>
      <vt:lpstr>PowerPoint Presentation</vt:lpstr>
      <vt:lpstr>Reflection</vt:lpstr>
      <vt:lpstr>Strategy Pattern en Java</vt:lpstr>
      <vt:lpstr>Comparando Java vs C#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No. 5 LP</dc:title>
  <dc:creator>Andy Castaneda</dc:creator>
  <cp:lastModifiedBy>Andy Castaneda</cp:lastModifiedBy>
  <cp:revision>81</cp:revision>
  <dcterms:created xsi:type="dcterms:W3CDTF">2020-03-12T03:44:48Z</dcterms:created>
  <dcterms:modified xsi:type="dcterms:W3CDTF">2020-03-12T06:28:31Z</dcterms:modified>
</cp:coreProperties>
</file>