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Principal" id="{F751528E-82C8-4EB0-AF3B-A12D8693F99F}">
          <p14:sldIdLst>
            <p14:sldId id="257"/>
          </p14:sldIdLst>
        </p14:section>
        <p14:section name="Zooms do Slide 1" id="{E6EC7505-8171-4B85-9CB2-5A1F471695F2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9E0"/>
    <a:srgbClr val="F2EB92"/>
    <a:srgbClr val="ABD6C5"/>
    <a:srgbClr val="BBD1DB"/>
    <a:srgbClr val="A6CAE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D8D375-616F-4110-AD99-8EAB838BDA75}" v="180" dt="2024-02-29T03:48:51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-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FETT" userId="4aa5d0028174e1e9" providerId="LiveId" clId="{41D8D375-616F-4110-AD99-8EAB838BDA75}"/>
    <pc:docChg chg="undo redo custSel addSld delSld modSld sldOrd addSection delSection modSection">
      <pc:chgData name="Alexandre FETT" userId="4aa5d0028174e1e9" providerId="LiveId" clId="{41D8D375-616F-4110-AD99-8EAB838BDA75}" dt="2024-02-29T03:49:10.464" v="1542" actId="20577"/>
      <pc:docMkLst>
        <pc:docMk/>
      </pc:docMkLst>
      <pc:sldChg chg="del">
        <pc:chgData name="Alexandre FETT" userId="4aa5d0028174e1e9" providerId="LiveId" clId="{41D8D375-616F-4110-AD99-8EAB838BDA75}" dt="2024-02-29T03:45:23.571" v="1497" actId="47"/>
        <pc:sldMkLst>
          <pc:docMk/>
          <pc:sldMk cId="41638940" sldId="256"/>
        </pc:sldMkLst>
      </pc:sldChg>
      <pc:sldChg chg="addSp delSp modSp mod setBg">
        <pc:chgData name="Alexandre FETT" userId="4aa5d0028174e1e9" providerId="LiveId" clId="{41D8D375-616F-4110-AD99-8EAB838BDA75}" dt="2024-02-29T03:40:05.408" v="1389"/>
        <pc:sldMkLst>
          <pc:docMk/>
          <pc:sldMk cId="3970601747" sldId="257"/>
        </pc:sldMkLst>
        <pc:spChg chg="mod">
          <ac:chgData name="Alexandre FETT" userId="4aa5d0028174e1e9" providerId="LiveId" clId="{41D8D375-616F-4110-AD99-8EAB838BDA75}" dt="2024-02-29T02:55:47.835" v="749" actId="14100"/>
          <ac:spMkLst>
            <pc:docMk/>
            <pc:sldMk cId="3970601747" sldId="257"/>
            <ac:spMk id="5" creationId="{FD4FCD08-9749-27E7-F60B-0DA07F1942EF}"/>
          </ac:spMkLst>
        </pc:spChg>
        <pc:spChg chg="add mod">
          <ac:chgData name="Alexandre FETT" userId="4aa5d0028174e1e9" providerId="LiveId" clId="{41D8D375-616F-4110-AD99-8EAB838BDA75}" dt="2024-02-29T02:55:32.070" v="748" actId="571"/>
          <ac:spMkLst>
            <pc:docMk/>
            <pc:sldMk cId="3970601747" sldId="257"/>
            <ac:spMk id="31" creationId="{345E9D97-800A-D3D1-C6A8-09CFC1005651}"/>
          </ac:spMkLst>
        </pc:spChg>
        <pc:spChg chg="add mod">
          <ac:chgData name="Alexandre FETT" userId="4aa5d0028174e1e9" providerId="LiveId" clId="{41D8D375-616F-4110-AD99-8EAB838BDA75}" dt="2024-02-29T03:01:17.133" v="797" actId="1076"/>
          <ac:spMkLst>
            <pc:docMk/>
            <pc:sldMk cId="3970601747" sldId="257"/>
            <ac:spMk id="33" creationId="{CE6AB3F0-0FDA-8E4F-8411-02F9B9F01122}"/>
          </ac:spMkLst>
        </pc:spChg>
        <pc:spChg chg="add mod ord">
          <ac:chgData name="Alexandre FETT" userId="4aa5d0028174e1e9" providerId="LiveId" clId="{41D8D375-616F-4110-AD99-8EAB838BDA75}" dt="2024-02-29T03:12:28.492" v="903" actId="1076"/>
          <ac:spMkLst>
            <pc:docMk/>
            <pc:sldMk cId="3970601747" sldId="257"/>
            <ac:spMk id="34" creationId="{56468001-0408-EB70-8E3B-4C9EDB9F872D}"/>
          </ac:spMkLst>
        </pc:spChg>
        <pc:spChg chg="add mod">
          <ac:chgData name="Alexandre FETT" userId="4aa5d0028174e1e9" providerId="LiveId" clId="{41D8D375-616F-4110-AD99-8EAB838BDA75}" dt="2024-02-29T03:16:26.703" v="982" actId="207"/>
          <ac:spMkLst>
            <pc:docMk/>
            <pc:sldMk cId="3970601747" sldId="257"/>
            <ac:spMk id="37" creationId="{F6CA63B2-54B6-C931-5536-48EC50238E22}"/>
          </ac:spMkLst>
        </pc:spChg>
        <pc:spChg chg="add mod">
          <ac:chgData name="Alexandre FETT" userId="4aa5d0028174e1e9" providerId="LiveId" clId="{41D8D375-616F-4110-AD99-8EAB838BDA75}" dt="2024-02-29T03:16:52.089" v="987" actId="14100"/>
          <ac:spMkLst>
            <pc:docMk/>
            <pc:sldMk cId="3970601747" sldId="257"/>
            <ac:spMk id="38" creationId="{46E97AD3-91BE-AE4E-DA92-7EC58C96A09B}"/>
          </ac:spMkLst>
        </pc:spChg>
        <pc:graphicFrameChg chg="add del mod modGraphic">
          <ac:chgData name="Alexandre FETT" userId="4aa5d0028174e1e9" providerId="LiveId" clId="{41D8D375-616F-4110-AD99-8EAB838BDA75}" dt="2024-02-29T01:36:13.006" v="5" actId="478"/>
          <ac:graphicFrameMkLst>
            <pc:docMk/>
            <pc:sldMk cId="3970601747" sldId="257"/>
            <ac:graphicFrameMk id="18" creationId="{94296CC0-9D0A-5741-4840-D86D4F977E6C}"/>
          </ac:graphicFrameMkLst>
        </pc:graphicFrameChg>
        <pc:graphicFrameChg chg="add del mod modGraphic">
          <ac:chgData name="Alexandre FETT" userId="4aa5d0028174e1e9" providerId="LiveId" clId="{41D8D375-616F-4110-AD99-8EAB838BDA75}" dt="2024-02-29T01:36:13.006" v="5" actId="478"/>
          <ac:graphicFrameMkLst>
            <pc:docMk/>
            <pc:sldMk cId="3970601747" sldId="257"/>
            <ac:graphicFrameMk id="20" creationId="{EDD14A26-91CE-39BA-3817-DF5AA058F789}"/>
          </ac:graphicFrameMkLst>
        </pc:graphicFrameChg>
        <pc:graphicFrameChg chg="add mod modGraphic">
          <ac:chgData name="Alexandre FETT" userId="4aa5d0028174e1e9" providerId="LiveId" clId="{41D8D375-616F-4110-AD99-8EAB838BDA75}" dt="2024-02-29T01:36:29.591" v="9" actId="1076"/>
          <ac:graphicFrameMkLst>
            <pc:docMk/>
            <pc:sldMk cId="3970601747" sldId="257"/>
            <ac:graphicFrameMk id="22" creationId="{C13AF7F6-CF20-8B1B-F315-4A0C3B903056}"/>
          </ac:graphicFrameMkLst>
        </pc:graphicFrameChg>
        <pc:graphicFrameChg chg="add mod modGraphic">
          <ac:chgData name="Alexandre FETT" userId="4aa5d0028174e1e9" providerId="LiveId" clId="{41D8D375-616F-4110-AD99-8EAB838BDA75}" dt="2024-02-29T01:54:16.083" v="105" actId="1076"/>
          <ac:graphicFrameMkLst>
            <pc:docMk/>
            <pc:sldMk cId="3970601747" sldId="257"/>
            <ac:graphicFrameMk id="24" creationId="{18182ED7-69AD-8562-81DE-48EBF3C12EB9}"/>
          </ac:graphicFrameMkLst>
        </pc:graphicFrameChg>
        <pc:graphicFrameChg chg="add mod modGraphic">
          <ac:chgData name="Alexandre FETT" userId="4aa5d0028174e1e9" providerId="LiveId" clId="{41D8D375-616F-4110-AD99-8EAB838BDA75}" dt="2024-02-29T03:13:15.283" v="904" actId="27116"/>
          <ac:graphicFrameMkLst>
            <pc:docMk/>
            <pc:sldMk cId="3970601747" sldId="257"/>
            <ac:graphicFrameMk id="25" creationId="{32FF5920-B9E3-7F0F-65EB-0FC79D834AF0}"/>
          </ac:graphicFrameMkLst>
        </pc:graphicFrameChg>
        <pc:graphicFrameChg chg="add del mod">
          <ac:chgData name="Alexandre FETT" userId="4aa5d0028174e1e9" providerId="LiveId" clId="{41D8D375-616F-4110-AD99-8EAB838BDA75}" dt="2024-02-29T02:48:07.802" v="642" actId="478"/>
          <ac:graphicFrameMkLst>
            <pc:docMk/>
            <pc:sldMk cId="3970601747" sldId="257"/>
            <ac:graphicFrameMk id="26" creationId="{87755BFB-5218-4F43-B31A-CEFEB1964669}"/>
          </ac:graphicFrameMkLst>
        </pc:graphicFrameChg>
        <pc:graphicFrameChg chg="add del mod modGraphic">
          <ac:chgData name="Alexandre FETT" userId="4aa5d0028174e1e9" providerId="LiveId" clId="{41D8D375-616F-4110-AD99-8EAB838BDA75}" dt="2024-02-29T02:44:41.105" v="610" actId="478"/>
          <ac:graphicFrameMkLst>
            <pc:docMk/>
            <pc:sldMk cId="3970601747" sldId="257"/>
            <ac:graphicFrameMk id="28" creationId="{114778AA-2E58-9607-234A-92873133956E}"/>
          </ac:graphicFrameMkLst>
        </pc:graphicFrameChg>
        <pc:graphicFrameChg chg="add del mod modGraphic">
          <ac:chgData name="Alexandre FETT" userId="4aa5d0028174e1e9" providerId="LiveId" clId="{41D8D375-616F-4110-AD99-8EAB838BDA75}" dt="2024-02-29T02:56:54.474" v="762" actId="478"/>
          <ac:graphicFrameMkLst>
            <pc:docMk/>
            <pc:sldMk cId="3970601747" sldId="257"/>
            <ac:graphicFrameMk id="29" creationId="{B3F280D9-A646-C8CA-79DA-95E30BB8AB10}"/>
          </ac:graphicFrameMkLst>
        </pc:graphicFrameChg>
        <pc:graphicFrameChg chg="add del mod">
          <ac:chgData name="Alexandre FETT" userId="4aa5d0028174e1e9" providerId="LiveId" clId="{41D8D375-616F-4110-AD99-8EAB838BDA75}" dt="2024-02-29T02:48:10.076" v="643" actId="478"/>
          <ac:graphicFrameMkLst>
            <pc:docMk/>
            <pc:sldMk cId="3970601747" sldId="257"/>
            <ac:graphicFrameMk id="30" creationId="{DF6406F5-B00D-FC40-2189-4EB80368D928}"/>
          </ac:graphicFrameMkLst>
        </pc:graphicFrameChg>
        <pc:graphicFrameChg chg="add mod">
          <ac:chgData name="Alexandre FETT" userId="4aa5d0028174e1e9" providerId="LiveId" clId="{41D8D375-616F-4110-AD99-8EAB838BDA75}" dt="2024-02-29T02:55:32.070" v="748" actId="571"/>
          <ac:graphicFrameMkLst>
            <pc:docMk/>
            <pc:sldMk cId="3970601747" sldId="257"/>
            <ac:graphicFrameMk id="32" creationId="{6611B66F-D0F6-5CE2-6CF2-546F02469321}"/>
          </ac:graphicFrameMkLst>
        </pc:graphicFrameChg>
        <pc:graphicFrameChg chg="add del mod">
          <ac:chgData name="Alexandre FETT" userId="4aa5d0028174e1e9" providerId="LiveId" clId="{41D8D375-616F-4110-AD99-8EAB838BDA75}" dt="2024-02-29T03:11:31.457" v="894" actId="21"/>
          <ac:graphicFrameMkLst>
            <pc:docMk/>
            <pc:sldMk cId="3970601747" sldId="257"/>
            <ac:graphicFrameMk id="35" creationId="{5482BC6D-DBAD-37A9-EBFB-0CC143464B07}"/>
          </ac:graphicFrameMkLst>
        </pc:graphicFrameChg>
        <pc:graphicFrameChg chg="add mod">
          <ac:chgData name="Alexandre FETT" userId="4aa5d0028174e1e9" providerId="LiveId" clId="{41D8D375-616F-4110-AD99-8EAB838BDA75}" dt="2024-02-29T03:12:28.492" v="903" actId="1076"/>
          <ac:graphicFrameMkLst>
            <pc:docMk/>
            <pc:sldMk cId="3970601747" sldId="257"/>
            <ac:graphicFrameMk id="36" creationId="{5482BC6D-DBAD-37A9-EBFB-0CC143464B07}"/>
          </ac:graphicFrameMkLst>
        </pc:graphicFrameChg>
        <pc:graphicFrameChg chg="add mod">
          <ac:chgData name="Alexandre FETT" userId="4aa5d0028174e1e9" providerId="LiveId" clId="{41D8D375-616F-4110-AD99-8EAB838BDA75}" dt="2024-02-29T03:11:11.861" v="889"/>
          <ac:graphicFrameMkLst>
            <pc:docMk/>
            <pc:sldMk cId="3970601747" sldId="257"/>
            <ac:graphicFrameMk id="40" creationId="{5482BC6D-DBAD-37A9-EBFB-0CC143464B07}"/>
          </ac:graphicFrameMkLst>
        </pc:graphicFrameChg>
        <pc:graphicFrameChg chg="add mod modGraphic">
          <ac:chgData name="Alexandre FETT" userId="4aa5d0028174e1e9" providerId="LiveId" clId="{41D8D375-616F-4110-AD99-8EAB838BDA75}" dt="2024-02-29T03:13:18.814" v="905" actId="27116"/>
          <ac:graphicFrameMkLst>
            <pc:docMk/>
            <pc:sldMk cId="3970601747" sldId="257"/>
            <ac:graphicFrameMk id="42" creationId="{BB1E5966-EB30-A2D1-2399-FDEC2325E4D2}"/>
          </ac:graphicFrameMkLst>
        </pc:graphicFrameChg>
        <pc:graphicFrameChg chg="add mod">
          <ac:chgData name="Alexandre FETT" userId="4aa5d0028174e1e9" providerId="LiveId" clId="{41D8D375-616F-4110-AD99-8EAB838BDA75}" dt="2024-02-29T03:31:21.741" v="1153" actId="1076"/>
          <ac:graphicFrameMkLst>
            <pc:docMk/>
            <pc:sldMk cId="3970601747" sldId="257"/>
            <ac:graphicFrameMk id="43" creationId="{003ACDE1-A962-E4C5-E218-15A5E584A5A9}"/>
          </ac:graphicFrameMkLst>
        </pc:graphicFrameChg>
        <pc:picChg chg="mod">
          <ac:chgData name="Alexandre FETT" userId="4aa5d0028174e1e9" providerId="LiveId" clId="{41D8D375-616F-4110-AD99-8EAB838BDA75}" dt="2024-02-29T03:40:04.310" v="1387" actId="14100"/>
          <ac:picMkLst>
            <pc:docMk/>
            <pc:sldMk cId="3970601747" sldId="257"/>
            <ac:picMk id="4" creationId="{F96294DB-44D1-5304-1C3B-8E34F925DF34}"/>
          </ac:picMkLst>
        </pc:picChg>
        <pc:picChg chg="del">
          <ac:chgData name="Alexandre FETT" userId="4aa5d0028174e1e9" providerId="LiveId" clId="{41D8D375-616F-4110-AD99-8EAB838BDA75}" dt="2024-02-29T01:35:49.751" v="1" actId="478"/>
          <ac:picMkLst>
            <pc:docMk/>
            <pc:sldMk cId="3970601747" sldId="257"/>
            <ac:picMk id="10" creationId="{CBFD2C38-29C5-7BB1-CA65-F20CEFB2FC01}"/>
          </ac:picMkLst>
        </pc:picChg>
        <pc:picChg chg="add del">
          <ac:chgData name="Alexandre FETT" userId="4aa5d0028174e1e9" providerId="LiveId" clId="{41D8D375-616F-4110-AD99-8EAB838BDA75}" dt="2024-02-29T03:22:22.911" v="1123" actId="21"/>
          <ac:picMkLst>
            <pc:docMk/>
            <pc:sldMk cId="3970601747" sldId="257"/>
            <ac:picMk id="41" creationId="{CA779AFE-53AA-3D09-B360-2B17B35CD685}"/>
          </ac:picMkLst>
        </pc:picChg>
      </pc:sldChg>
      <pc:sldChg chg="addSp modSp mod">
        <pc:chgData name="Alexandre FETT" userId="4aa5d0028174e1e9" providerId="LiveId" clId="{41D8D375-616F-4110-AD99-8EAB838BDA75}" dt="2024-02-29T01:53:16.444" v="96" actId="1076"/>
        <pc:sldMkLst>
          <pc:docMk/>
          <pc:sldMk cId="2622509504" sldId="258"/>
        </pc:sldMkLst>
        <pc:spChg chg="mod">
          <ac:chgData name="Alexandre FETT" userId="4aa5d0028174e1e9" providerId="LiveId" clId="{41D8D375-616F-4110-AD99-8EAB838BDA75}" dt="2024-02-29T01:35:42.955" v="0" actId="1076"/>
          <ac:spMkLst>
            <pc:docMk/>
            <pc:sldMk cId="2622509504" sldId="258"/>
            <ac:spMk id="11" creationId="{822CF8CB-9847-68A6-8DED-E5D3CDA79951}"/>
          </ac:spMkLst>
        </pc:spChg>
        <pc:spChg chg="add mod">
          <ac:chgData name="Alexandre FETT" userId="4aa5d0028174e1e9" providerId="LiveId" clId="{41D8D375-616F-4110-AD99-8EAB838BDA75}" dt="2024-02-29T01:53:16.444" v="96" actId="1076"/>
          <ac:spMkLst>
            <pc:docMk/>
            <pc:sldMk cId="2622509504" sldId="258"/>
            <ac:spMk id="13" creationId="{F8793A4F-9297-D332-02CE-54D4C3147602}"/>
          </ac:spMkLst>
        </pc:spChg>
      </pc:sldChg>
      <pc:sldChg chg="addSp delSp modSp add mod setBg">
        <pc:chgData name="Alexandre FETT" userId="4aa5d0028174e1e9" providerId="LiveId" clId="{41D8D375-616F-4110-AD99-8EAB838BDA75}" dt="2024-02-29T01:53:48.950" v="100" actId="27309"/>
        <pc:sldMkLst>
          <pc:docMk/>
          <pc:sldMk cId="2869309842" sldId="259"/>
        </pc:sldMkLst>
        <pc:spChg chg="mod">
          <ac:chgData name="Alexandre FETT" userId="4aa5d0028174e1e9" providerId="LiveId" clId="{41D8D375-616F-4110-AD99-8EAB838BDA75}" dt="2024-02-29T01:41:28.335" v="43" actId="6549"/>
          <ac:spMkLst>
            <pc:docMk/>
            <pc:sldMk cId="2869309842" sldId="259"/>
            <ac:spMk id="11" creationId="{BBDE5337-A399-D86E-040B-5FF9C2032B5B}"/>
          </ac:spMkLst>
        </pc:spChg>
        <pc:spChg chg="add mod">
          <ac:chgData name="Alexandre FETT" userId="4aa5d0028174e1e9" providerId="LiveId" clId="{41D8D375-616F-4110-AD99-8EAB838BDA75}" dt="2024-02-29T01:45:24.401" v="59" actId="14100"/>
          <ac:spMkLst>
            <pc:docMk/>
            <pc:sldMk cId="2869309842" sldId="259"/>
            <ac:spMk id="12" creationId="{AE3D1AC7-AD31-71F2-40E9-195426D43D86}"/>
          </ac:spMkLst>
        </pc:spChg>
        <pc:spChg chg="add del mod">
          <ac:chgData name="Alexandre FETT" userId="4aa5d0028174e1e9" providerId="LiveId" clId="{41D8D375-616F-4110-AD99-8EAB838BDA75}" dt="2024-02-29T01:49:03.962" v="69" actId="21"/>
          <ac:spMkLst>
            <pc:docMk/>
            <pc:sldMk cId="2869309842" sldId="259"/>
            <ac:spMk id="15" creationId="{4623F29B-3264-B654-3F99-DF5623F03FF9}"/>
          </ac:spMkLst>
        </pc:spChg>
        <pc:spChg chg="add mod">
          <ac:chgData name="Alexandre FETT" userId="4aa5d0028174e1e9" providerId="LiveId" clId="{41D8D375-616F-4110-AD99-8EAB838BDA75}" dt="2024-02-29T01:53:02.329" v="94" actId="122"/>
          <ac:spMkLst>
            <pc:docMk/>
            <pc:sldMk cId="2869309842" sldId="259"/>
            <ac:spMk id="17" creationId="{13D60690-7D29-16E0-9DC1-A724928EA6B2}"/>
          </ac:spMkLst>
        </pc:spChg>
        <pc:graphicFrameChg chg="add del modGraphic">
          <ac:chgData name="Alexandre FETT" userId="4aa5d0028174e1e9" providerId="LiveId" clId="{41D8D375-616F-4110-AD99-8EAB838BDA75}" dt="2024-02-29T01:51:10.106" v="88" actId="27309"/>
          <ac:graphicFrameMkLst>
            <pc:docMk/>
            <pc:sldMk cId="2869309842" sldId="259"/>
            <ac:graphicFrameMk id="19" creationId="{96AC005E-3574-CA01-9F7F-6E9C409EF77E}"/>
          </ac:graphicFrameMkLst>
        </pc:graphicFrameChg>
        <pc:graphicFrameChg chg="add del mod modGraphic">
          <ac:chgData name="Alexandre FETT" userId="4aa5d0028174e1e9" providerId="LiveId" clId="{41D8D375-616F-4110-AD99-8EAB838BDA75}" dt="2024-02-29T01:53:48.950" v="100" actId="27309"/>
          <ac:graphicFrameMkLst>
            <pc:docMk/>
            <pc:sldMk cId="2869309842" sldId="259"/>
            <ac:graphicFrameMk id="21" creationId="{D780B81F-7FB6-5C97-5901-9E9BCC93DBC9}"/>
          </ac:graphicFrameMkLst>
        </pc:graphicFrameChg>
        <pc:graphicFrameChg chg="add del mod modGraphic">
          <ac:chgData name="Alexandre FETT" userId="4aa5d0028174e1e9" providerId="LiveId" clId="{41D8D375-616F-4110-AD99-8EAB838BDA75}" dt="2024-02-29T01:53:48.950" v="100" actId="27309"/>
          <ac:graphicFrameMkLst>
            <pc:docMk/>
            <pc:sldMk cId="2869309842" sldId="259"/>
            <ac:graphicFrameMk id="23" creationId="{AD15F844-7483-1B70-8FF7-82752AD00C99}"/>
          </ac:graphicFrameMkLst>
        </pc:graphicFrameChg>
        <pc:picChg chg="del">
          <ac:chgData name="Alexandre FETT" userId="4aa5d0028174e1e9" providerId="LiveId" clId="{41D8D375-616F-4110-AD99-8EAB838BDA75}" dt="2024-02-29T01:40:42.643" v="13" actId="478"/>
          <ac:picMkLst>
            <pc:docMk/>
            <pc:sldMk cId="2869309842" sldId="259"/>
            <ac:picMk id="2" creationId="{31BED719-63E2-48FB-2E6A-37FBB500EF53}"/>
          </ac:picMkLst>
        </pc:picChg>
        <pc:picChg chg="add mod">
          <ac:chgData name="Alexandre FETT" userId="4aa5d0028174e1e9" providerId="LiveId" clId="{41D8D375-616F-4110-AD99-8EAB838BDA75}" dt="2024-02-29T01:49:07.930" v="70" actId="1076"/>
          <ac:picMkLst>
            <pc:docMk/>
            <pc:sldMk cId="2869309842" sldId="259"/>
            <ac:picMk id="4" creationId="{C841B731-3066-948F-230C-04EF9E96B692}"/>
          </ac:picMkLst>
        </pc:picChg>
        <pc:picChg chg="add del">
          <ac:chgData name="Alexandre FETT" userId="4aa5d0028174e1e9" providerId="LiveId" clId="{41D8D375-616F-4110-AD99-8EAB838BDA75}" dt="2024-02-29T01:41:39.820" v="47" actId="478"/>
          <ac:picMkLst>
            <pc:docMk/>
            <pc:sldMk cId="2869309842" sldId="259"/>
            <ac:picMk id="6" creationId="{8190B6A6-9978-BB56-5CE4-B9617A339B00}"/>
          </ac:picMkLst>
        </pc:picChg>
        <pc:picChg chg="add mod modCrop">
          <ac:chgData name="Alexandre FETT" userId="4aa5d0028174e1e9" providerId="LiveId" clId="{41D8D375-616F-4110-AD99-8EAB838BDA75}" dt="2024-02-29T01:44:52.951" v="54" actId="1076"/>
          <ac:picMkLst>
            <pc:docMk/>
            <pc:sldMk cId="2869309842" sldId="259"/>
            <ac:picMk id="8" creationId="{A9A24940-DD4E-0F43-1C3D-54C59EF11F97}"/>
          </ac:picMkLst>
        </pc:picChg>
        <pc:picChg chg="del">
          <ac:chgData name="Alexandre FETT" userId="4aa5d0028174e1e9" providerId="LiveId" clId="{41D8D375-616F-4110-AD99-8EAB838BDA75}" dt="2024-02-29T01:41:32.116" v="44" actId="478"/>
          <ac:picMkLst>
            <pc:docMk/>
            <pc:sldMk cId="2869309842" sldId="259"/>
            <ac:picMk id="10" creationId="{43AE5127-B4A0-B7D1-975A-149F42E2A6FB}"/>
          </ac:picMkLst>
        </pc:picChg>
        <pc:picChg chg="add mod modCrop">
          <ac:chgData name="Alexandre FETT" userId="4aa5d0028174e1e9" providerId="LiveId" clId="{41D8D375-616F-4110-AD99-8EAB838BDA75}" dt="2024-02-29T01:49:38.806" v="74" actId="1076"/>
          <ac:picMkLst>
            <pc:docMk/>
            <pc:sldMk cId="2869309842" sldId="259"/>
            <ac:picMk id="14" creationId="{8C0C6B9D-2E07-500D-C95B-5B494B998695}"/>
          </ac:picMkLst>
        </pc:picChg>
      </pc:sldChg>
      <pc:sldChg chg="del">
        <pc:chgData name="Alexandre FETT" userId="4aa5d0028174e1e9" providerId="LiveId" clId="{41D8D375-616F-4110-AD99-8EAB838BDA75}" dt="2024-02-29T01:36:37.530" v="10" actId="47"/>
        <pc:sldMkLst>
          <pc:docMk/>
          <pc:sldMk cId="4223950842" sldId="259"/>
        </pc:sldMkLst>
      </pc:sldChg>
      <pc:sldChg chg="modSp add del mod">
        <pc:chgData name="Alexandre FETT" userId="4aa5d0028174e1e9" providerId="LiveId" clId="{41D8D375-616F-4110-AD99-8EAB838BDA75}" dt="2024-02-29T01:55:48.137" v="109" actId="2696"/>
        <pc:sldMkLst>
          <pc:docMk/>
          <pc:sldMk cId="414442398" sldId="260"/>
        </pc:sldMkLst>
        <pc:graphicFrameChg chg="modGraphic">
          <ac:chgData name="Alexandre FETT" userId="4aa5d0028174e1e9" providerId="LiveId" clId="{41D8D375-616F-4110-AD99-8EAB838BDA75}" dt="2024-02-29T01:55:17.220" v="107" actId="27116"/>
          <ac:graphicFrameMkLst>
            <pc:docMk/>
            <pc:sldMk cId="414442398" sldId="260"/>
            <ac:graphicFrameMk id="22" creationId="{69BB6F99-4694-930B-ECD6-A3FC189412BD}"/>
          </ac:graphicFrameMkLst>
        </pc:graphicFrameChg>
        <pc:graphicFrameChg chg="modGraphic">
          <ac:chgData name="Alexandre FETT" userId="4aa5d0028174e1e9" providerId="LiveId" clId="{41D8D375-616F-4110-AD99-8EAB838BDA75}" dt="2024-02-29T01:55:21.678" v="108" actId="27116"/>
          <ac:graphicFrameMkLst>
            <pc:docMk/>
            <pc:sldMk cId="414442398" sldId="260"/>
            <ac:graphicFrameMk id="24" creationId="{88985345-8158-8B7F-55AF-5309C57B1095}"/>
          </ac:graphicFrameMkLst>
        </pc:graphicFrameChg>
      </pc:sldChg>
      <pc:sldChg chg="addSp delSp modSp add mod setBg">
        <pc:chgData name="Alexandre FETT" userId="4aa5d0028174e1e9" providerId="LiveId" clId="{41D8D375-616F-4110-AD99-8EAB838BDA75}" dt="2024-02-29T02:06:31.831" v="270" actId="21"/>
        <pc:sldMkLst>
          <pc:docMk/>
          <pc:sldMk cId="1476937279" sldId="260"/>
        </pc:sldMkLst>
        <pc:spChg chg="mod">
          <ac:chgData name="Alexandre FETT" userId="4aa5d0028174e1e9" providerId="LiveId" clId="{41D8D375-616F-4110-AD99-8EAB838BDA75}" dt="2024-02-29T01:58:09.134" v="198" actId="20577"/>
          <ac:spMkLst>
            <pc:docMk/>
            <pc:sldMk cId="1476937279" sldId="260"/>
            <ac:spMk id="11" creationId="{2A01E7C4-8074-E07B-6DDA-44A2D3A1CEF4}"/>
          </ac:spMkLst>
        </pc:spChg>
        <pc:spChg chg="del">
          <ac:chgData name="Alexandre FETT" userId="4aa5d0028174e1e9" providerId="LiveId" clId="{41D8D375-616F-4110-AD99-8EAB838BDA75}" dt="2024-02-29T01:58:16.364" v="200" actId="478"/>
          <ac:spMkLst>
            <pc:docMk/>
            <pc:sldMk cId="1476937279" sldId="260"/>
            <ac:spMk id="12" creationId="{715E2AFD-A62A-F2AF-6D69-81C96C904AA0}"/>
          </ac:spMkLst>
        </pc:spChg>
        <pc:spChg chg="add mod">
          <ac:chgData name="Alexandre FETT" userId="4aa5d0028174e1e9" providerId="LiveId" clId="{41D8D375-616F-4110-AD99-8EAB838BDA75}" dt="2024-02-29T02:02:08.884" v="225" actId="1076"/>
          <ac:spMkLst>
            <pc:docMk/>
            <pc:sldMk cId="1476937279" sldId="260"/>
            <ac:spMk id="13" creationId="{2908BCC6-536D-4A46-7784-148E996FC4DE}"/>
          </ac:spMkLst>
        </pc:spChg>
        <pc:spChg chg="add mod">
          <ac:chgData name="Alexandre FETT" userId="4aa5d0028174e1e9" providerId="LiveId" clId="{41D8D375-616F-4110-AD99-8EAB838BDA75}" dt="2024-02-29T02:02:26.184" v="227" actId="207"/>
          <ac:spMkLst>
            <pc:docMk/>
            <pc:sldMk cId="1476937279" sldId="260"/>
            <ac:spMk id="15" creationId="{31EF9B7F-1642-A293-7EB1-1EE6A94CCF5C}"/>
          </ac:spMkLst>
        </pc:spChg>
        <pc:spChg chg="add mod">
          <ac:chgData name="Alexandre FETT" userId="4aa5d0028174e1e9" providerId="LiveId" clId="{41D8D375-616F-4110-AD99-8EAB838BDA75}" dt="2024-02-29T02:03:11.230" v="246" actId="1076"/>
          <ac:spMkLst>
            <pc:docMk/>
            <pc:sldMk cId="1476937279" sldId="260"/>
            <ac:spMk id="16" creationId="{924EEEEE-A74F-D52F-01D7-97D59259DB35}"/>
          </ac:spMkLst>
        </pc:spChg>
        <pc:spChg chg="del">
          <ac:chgData name="Alexandre FETT" userId="4aa5d0028174e1e9" providerId="LiveId" clId="{41D8D375-616F-4110-AD99-8EAB838BDA75}" dt="2024-02-29T01:58:24.659" v="203" actId="478"/>
          <ac:spMkLst>
            <pc:docMk/>
            <pc:sldMk cId="1476937279" sldId="260"/>
            <ac:spMk id="17" creationId="{2895A8C0-1389-4FDA-9EBF-E57101DC958F}"/>
          </ac:spMkLst>
        </pc:spChg>
        <pc:spChg chg="add mod">
          <ac:chgData name="Alexandre FETT" userId="4aa5d0028174e1e9" providerId="LiveId" clId="{41D8D375-616F-4110-AD99-8EAB838BDA75}" dt="2024-02-29T02:03:58.368" v="258" actId="207"/>
          <ac:spMkLst>
            <pc:docMk/>
            <pc:sldMk cId="1476937279" sldId="260"/>
            <ac:spMk id="18" creationId="{E45C4781-66AE-EBA0-959F-6061B455FF5F}"/>
          </ac:spMkLst>
        </pc:spChg>
        <pc:spChg chg="add mod">
          <ac:chgData name="Alexandre FETT" userId="4aa5d0028174e1e9" providerId="LiveId" clId="{41D8D375-616F-4110-AD99-8EAB838BDA75}" dt="2024-02-29T02:03:28.160" v="250" actId="1076"/>
          <ac:spMkLst>
            <pc:docMk/>
            <pc:sldMk cId="1476937279" sldId="260"/>
            <ac:spMk id="19" creationId="{4E5345B8-BD6E-2DE0-117A-5F17EEC36555}"/>
          </ac:spMkLst>
        </pc:spChg>
        <pc:spChg chg="add mod">
          <ac:chgData name="Alexandre FETT" userId="4aa5d0028174e1e9" providerId="LiveId" clId="{41D8D375-616F-4110-AD99-8EAB838BDA75}" dt="2024-02-29T02:03:41.356" v="256" actId="20577"/>
          <ac:spMkLst>
            <pc:docMk/>
            <pc:sldMk cId="1476937279" sldId="260"/>
            <ac:spMk id="20" creationId="{F3AAAC85-6A0F-431D-2464-230DBE71C554}"/>
          </ac:spMkLst>
        </pc:spChg>
        <pc:spChg chg="add mod">
          <ac:chgData name="Alexandre FETT" userId="4aa5d0028174e1e9" providerId="LiveId" clId="{41D8D375-616F-4110-AD99-8EAB838BDA75}" dt="2024-02-29T02:04:36.607" v="262" actId="207"/>
          <ac:spMkLst>
            <pc:docMk/>
            <pc:sldMk cId="1476937279" sldId="260"/>
            <ac:spMk id="21" creationId="{67D50C5D-22B3-7232-328B-B50C7F9EBE36}"/>
          </ac:spMkLst>
        </pc:spChg>
        <pc:spChg chg="add del mod">
          <ac:chgData name="Alexandre FETT" userId="4aa5d0028174e1e9" providerId="LiveId" clId="{41D8D375-616F-4110-AD99-8EAB838BDA75}" dt="2024-02-29T02:05:36.468" v="267" actId="478"/>
          <ac:spMkLst>
            <pc:docMk/>
            <pc:sldMk cId="1476937279" sldId="260"/>
            <ac:spMk id="22" creationId="{69442583-8BC2-0892-36CD-FD099813372E}"/>
          </ac:spMkLst>
        </pc:spChg>
        <pc:graphicFrameChg chg="add del mod modGraphic">
          <ac:chgData name="Alexandre FETT" userId="4aa5d0028174e1e9" providerId="LiveId" clId="{41D8D375-616F-4110-AD99-8EAB838BDA75}" dt="2024-02-29T02:06:31.831" v="270" actId="21"/>
          <ac:graphicFrameMkLst>
            <pc:docMk/>
            <pc:sldMk cId="1476937279" sldId="260"/>
            <ac:graphicFrameMk id="24" creationId="{32FF5920-B9E3-7F0F-65EB-0FC79D834AF0}"/>
          </ac:graphicFrameMkLst>
        </pc:graphicFrameChg>
        <pc:picChg chg="add del mod">
          <ac:chgData name="Alexandre FETT" userId="4aa5d0028174e1e9" providerId="LiveId" clId="{41D8D375-616F-4110-AD99-8EAB838BDA75}" dt="2024-02-29T01:59:17.667" v="213" actId="478"/>
          <ac:picMkLst>
            <pc:docMk/>
            <pc:sldMk cId="1476937279" sldId="260"/>
            <ac:picMk id="3" creationId="{09C86E9A-18B9-B954-D8EB-6411D59704AD}"/>
          </ac:picMkLst>
        </pc:picChg>
        <pc:picChg chg="del">
          <ac:chgData name="Alexandre FETT" userId="4aa5d0028174e1e9" providerId="LiveId" clId="{41D8D375-616F-4110-AD99-8EAB838BDA75}" dt="2024-02-29T01:58:21.617" v="202" actId="478"/>
          <ac:picMkLst>
            <pc:docMk/>
            <pc:sldMk cId="1476937279" sldId="260"/>
            <ac:picMk id="4" creationId="{DF5D1428-D940-1124-806B-A98A85A3C39B}"/>
          </ac:picMkLst>
        </pc:picChg>
        <pc:picChg chg="add mod">
          <ac:chgData name="Alexandre FETT" userId="4aa5d0028174e1e9" providerId="LiveId" clId="{41D8D375-616F-4110-AD99-8EAB838BDA75}" dt="2024-02-29T02:01:30.908" v="219" actId="1076"/>
          <ac:picMkLst>
            <pc:docMk/>
            <pc:sldMk cId="1476937279" sldId="260"/>
            <ac:picMk id="6" creationId="{E372C967-1276-6EF2-6410-E55DAFADB0EB}"/>
          </ac:picMkLst>
        </pc:picChg>
        <pc:picChg chg="del">
          <ac:chgData name="Alexandre FETT" userId="4aa5d0028174e1e9" providerId="LiveId" clId="{41D8D375-616F-4110-AD99-8EAB838BDA75}" dt="2024-02-29T01:58:14.560" v="199" actId="478"/>
          <ac:picMkLst>
            <pc:docMk/>
            <pc:sldMk cId="1476937279" sldId="260"/>
            <ac:picMk id="8" creationId="{9BB75F2C-5AA9-D39E-A3D7-C69F111499E5}"/>
          </ac:picMkLst>
        </pc:picChg>
        <pc:picChg chg="add mod">
          <ac:chgData name="Alexandre FETT" userId="4aa5d0028174e1e9" providerId="LiveId" clId="{41D8D375-616F-4110-AD99-8EAB838BDA75}" dt="2024-02-29T02:01:32.990" v="220" actId="1076"/>
          <ac:picMkLst>
            <pc:docMk/>
            <pc:sldMk cId="1476937279" sldId="260"/>
            <ac:picMk id="9" creationId="{2C09AA7B-7AD6-C6B5-0C87-7B6BBBC6E78A}"/>
          </ac:picMkLst>
        </pc:picChg>
        <pc:picChg chg="del">
          <ac:chgData name="Alexandre FETT" userId="4aa5d0028174e1e9" providerId="LiveId" clId="{41D8D375-616F-4110-AD99-8EAB838BDA75}" dt="2024-02-29T01:58:18.229" v="201" actId="478"/>
          <ac:picMkLst>
            <pc:docMk/>
            <pc:sldMk cId="1476937279" sldId="260"/>
            <ac:picMk id="14" creationId="{C3214849-D744-1606-7F7C-BB71748B3DEA}"/>
          </ac:picMkLst>
        </pc:picChg>
      </pc:sldChg>
      <pc:sldChg chg="add del setBg">
        <pc:chgData name="Alexandre FETT" userId="4aa5d0028174e1e9" providerId="LiveId" clId="{41D8D375-616F-4110-AD99-8EAB838BDA75}" dt="2024-02-29T01:40:45.998" v="15"/>
        <pc:sldMkLst>
          <pc:docMk/>
          <pc:sldMk cId="2741695896" sldId="260"/>
        </pc:sldMkLst>
      </pc:sldChg>
      <pc:sldChg chg="addSp delSp modSp add mod modTransition setBg delAnim modAnim">
        <pc:chgData name="Alexandre FETT" userId="4aa5d0028174e1e9" providerId="LiveId" clId="{41D8D375-616F-4110-AD99-8EAB838BDA75}" dt="2024-02-29T03:48:51.821" v="1527" actId="20577"/>
        <pc:sldMkLst>
          <pc:docMk/>
          <pc:sldMk cId="92222293" sldId="261"/>
        </pc:sldMkLst>
        <pc:spChg chg="add del mod">
          <ac:chgData name="Alexandre FETT" userId="4aa5d0028174e1e9" providerId="LiveId" clId="{41D8D375-616F-4110-AD99-8EAB838BDA75}" dt="2024-02-29T02:09:34.217" v="352" actId="478"/>
          <ac:spMkLst>
            <pc:docMk/>
            <pc:sldMk cId="92222293" sldId="261"/>
            <ac:spMk id="2" creationId="{022F7FE4-6580-D38F-F690-0C92CF53EF94}"/>
          </ac:spMkLst>
        </pc:spChg>
        <pc:spChg chg="mod">
          <ac:chgData name="Alexandre FETT" userId="4aa5d0028174e1e9" providerId="LiveId" clId="{41D8D375-616F-4110-AD99-8EAB838BDA75}" dt="2024-02-29T03:48:51.821" v="1527" actId="20577"/>
          <ac:spMkLst>
            <pc:docMk/>
            <pc:sldMk cId="92222293" sldId="261"/>
            <ac:spMk id="11" creationId="{40B323C8-5E98-94B8-E01E-ADEB16BA5497}"/>
          </ac:spMkLst>
        </pc:spChg>
        <pc:spChg chg="del">
          <ac:chgData name="Alexandre FETT" userId="4aa5d0028174e1e9" providerId="LiveId" clId="{41D8D375-616F-4110-AD99-8EAB838BDA75}" dt="2024-02-29T02:11:44.369" v="362" actId="478"/>
          <ac:spMkLst>
            <pc:docMk/>
            <pc:sldMk cId="92222293" sldId="261"/>
            <ac:spMk id="13" creationId="{D2207A66-77AA-3BD1-07B7-9F978CB1661C}"/>
          </ac:spMkLst>
        </pc:spChg>
        <pc:spChg chg="del">
          <ac:chgData name="Alexandre FETT" userId="4aa5d0028174e1e9" providerId="LiveId" clId="{41D8D375-616F-4110-AD99-8EAB838BDA75}" dt="2024-02-29T02:30:21.711" v="537" actId="478"/>
          <ac:spMkLst>
            <pc:docMk/>
            <pc:sldMk cId="92222293" sldId="261"/>
            <ac:spMk id="15" creationId="{94A23F9D-DB2D-D585-40DF-D3D63435A323}"/>
          </ac:spMkLst>
        </pc:spChg>
        <pc:spChg chg="del">
          <ac:chgData name="Alexandre FETT" userId="4aa5d0028174e1e9" providerId="LiveId" clId="{41D8D375-616F-4110-AD99-8EAB838BDA75}" dt="2024-02-29T02:11:33.552" v="357" actId="478"/>
          <ac:spMkLst>
            <pc:docMk/>
            <pc:sldMk cId="92222293" sldId="261"/>
            <ac:spMk id="16" creationId="{2DF27196-3EAF-78B1-08FE-8D08C2FB3D4A}"/>
          </ac:spMkLst>
        </pc:spChg>
        <pc:spChg chg="del">
          <ac:chgData name="Alexandre FETT" userId="4aa5d0028174e1e9" providerId="LiveId" clId="{41D8D375-616F-4110-AD99-8EAB838BDA75}" dt="2024-02-29T02:11:33.552" v="357" actId="478"/>
          <ac:spMkLst>
            <pc:docMk/>
            <pc:sldMk cId="92222293" sldId="261"/>
            <ac:spMk id="18" creationId="{3F41528D-062F-4410-21FC-E0D8A3DAE2D4}"/>
          </ac:spMkLst>
        </pc:spChg>
        <pc:spChg chg="del">
          <ac:chgData name="Alexandre FETT" userId="4aa5d0028174e1e9" providerId="LiveId" clId="{41D8D375-616F-4110-AD99-8EAB838BDA75}" dt="2024-02-29T02:11:40.173" v="360" actId="478"/>
          <ac:spMkLst>
            <pc:docMk/>
            <pc:sldMk cId="92222293" sldId="261"/>
            <ac:spMk id="19" creationId="{C8C34351-3B36-AC07-C981-8A813AE15D8B}"/>
          </ac:spMkLst>
        </pc:spChg>
        <pc:spChg chg="del">
          <ac:chgData name="Alexandre FETT" userId="4aa5d0028174e1e9" providerId="LiveId" clId="{41D8D375-616F-4110-AD99-8EAB838BDA75}" dt="2024-02-29T02:11:42.009" v="361" actId="478"/>
          <ac:spMkLst>
            <pc:docMk/>
            <pc:sldMk cId="92222293" sldId="261"/>
            <ac:spMk id="20" creationId="{83D963CA-25BB-9292-661C-6D53AEF96770}"/>
          </ac:spMkLst>
        </pc:spChg>
        <pc:spChg chg="del">
          <ac:chgData name="Alexandre FETT" userId="4aa5d0028174e1e9" providerId="LiveId" clId="{41D8D375-616F-4110-AD99-8EAB838BDA75}" dt="2024-02-29T02:11:38.666" v="359" actId="478"/>
          <ac:spMkLst>
            <pc:docMk/>
            <pc:sldMk cId="92222293" sldId="261"/>
            <ac:spMk id="21" creationId="{3430DC42-E1F7-1CEC-3DBF-7793C11915D4}"/>
          </ac:spMkLst>
        </pc:spChg>
        <pc:spChg chg="add del mod ord">
          <ac:chgData name="Alexandre FETT" userId="4aa5d0028174e1e9" providerId="LiveId" clId="{41D8D375-616F-4110-AD99-8EAB838BDA75}" dt="2024-02-29T02:57:56.149" v="773" actId="478"/>
          <ac:spMkLst>
            <pc:docMk/>
            <pc:sldMk cId="92222293" sldId="261"/>
            <ac:spMk id="26" creationId="{2618A076-CB36-4FCC-C7AE-A82AE27BDA6D}"/>
          </ac:spMkLst>
        </pc:spChg>
        <pc:spChg chg="add del mod">
          <ac:chgData name="Alexandre FETT" userId="4aa5d0028174e1e9" providerId="LiveId" clId="{41D8D375-616F-4110-AD99-8EAB838BDA75}" dt="2024-02-29T02:57:17.708" v="768" actId="478"/>
          <ac:spMkLst>
            <pc:docMk/>
            <pc:sldMk cId="92222293" sldId="261"/>
            <ac:spMk id="34" creationId="{033D837C-8C91-2D80-0C36-48963CF5E7CF}"/>
          </ac:spMkLst>
        </pc:spChg>
        <pc:graphicFrameChg chg="add del mod ord">
          <ac:chgData name="Alexandre FETT" userId="4aa5d0028174e1e9" providerId="LiveId" clId="{41D8D375-616F-4110-AD99-8EAB838BDA75}" dt="2024-02-29T02:44:16.569" v="609" actId="478"/>
          <ac:graphicFrameMkLst>
            <pc:docMk/>
            <pc:sldMk cId="92222293" sldId="261"/>
            <ac:graphicFrameMk id="25" creationId="{497DDCED-E107-47F5-35C1-72B0557DE7C1}"/>
          </ac:graphicFrameMkLst>
        </pc:graphicFrameChg>
        <pc:graphicFrameChg chg="add del modGraphic">
          <ac:chgData name="Alexandre FETT" userId="4aa5d0028174e1e9" providerId="LiveId" clId="{41D8D375-616F-4110-AD99-8EAB838BDA75}" dt="2024-02-29T02:41:00.076" v="598" actId="21"/>
          <ac:graphicFrameMkLst>
            <pc:docMk/>
            <pc:sldMk cId="92222293" sldId="261"/>
            <ac:graphicFrameMk id="28" creationId="{114778AA-2E58-9607-234A-92873133956E}"/>
          </ac:graphicFrameMkLst>
        </pc:graphicFrameChg>
        <pc:graphicFrameChg chg="add del mod modGraphic">
          <ac:chgData name="Alexandre FETT" userId="4aa5d0028174e1e9" providerId="LiveId" clId="{41D8D375-616F-4110-AD99-8EAB838BDA75}" dt="2024-02-29T02:45:09.040" v="615" actId="21"/>
          <ac:graphicFrameMkLst>
            <pc:docMk/>
            <pc:sldMk cId="92222293" sldId="261"/>
            <ac:graphicFrameMk id="30" creationId="{DF6406F5-B00D-FC40-2189-4EB80368D928}"/>
          </ac:graphicFrameMkLst>
        </pc:graphicFrameChg>
        <pc:graphicFrameChg chg="add del mod modGraphic">
          <ac:chgData name="Alexandre FETT" userId="4aa5d0028174e1e9" providerId="LiveId" clId="{41D8D375-616F-4110-AD99-8EAB838BDA75}" dt="2024-02-29T02:46:35.937" v="629" actId="478"/>
          <ac:graphicFrameMkLst>
            <pc:docMk/>
            <pc:sldMk cId="92222293" sldId="261"/>
            <ac:graphicFrameMk id="32" creationId="{D028DD0E-9BC5-D6A6-E2EA-CC6FDCC26D97}"/>
          </ac:graphicFrameMkLst>
        </pc:graphicFrameChg>
        <pc:graphicFrameChg chg="add del mod ord">
          <ac:chgData name="Alexandre FETT" userId="4aa5d0028174e1e9" providerId="LiveId" clId="{41D8D375-616F-4110-AD99-8EAB838BDA75}" dt="2024-02-29T02:57:41.790" v="772" actId="478"/>
          <ac:graphicFrameMkLst>
            <pc:docMk/>
            <pc:sldMk cId="92222293" sldId="261"/>
            <ac:graphicFrameMk id="33" creationId="{64164A95-34D5-75F0-7EEE-AA4C8DB19220}"/>
          </ac:graphicFrameMkLst>
        </pc:graphicFrameChg>
        <pc:graphicFrameChg chg="add del mod modGraphic">
          <ac:chgData name="Alexandre FETT" userId="4aa5d0028174e1e9" providerId="LiveId" clId="{41D8D375-616F-4110-AD99-8EAB838BDA75}" dt="2024-02-29T03:11:21.806" v="891" actId="21"/>
          <ac:graphicFrameMkLst>
            <pc:docMk/>
            <pc:sldMk cId="92222293" sldId="261"/>
            <ac:graphicFrameMk id="40" creationId="{5482BC6D-DBAD-37A9-EBFB-0CC143464B07}"/>
          </ac:graphicFrameMkLst>
        </pc:graphicFrameChg>
        <pc:graphicFrameChg chg="add del mod modGraphic">
          <ac:chgData name="Alexandre FETT" userId="4aa5d0028174e1e9" providerId="LiveId" clId="{41D8D375-616F-4110-AD99-8EAB838BDA75}" dt="2024-02-29T03:11:21.806" v="891" actId="21"/>
          <ac:graphicFrameMkLst>
            <pc:docMk/>
            <pc:sldMk cId="92222293" sldId="261"/>
            <ac:graphicFrameMk id="42" creationId="{BB1E5966-EB30-A2D1-2399-FDEC2325E4D2}"/>
          </ac:graphicFrameMkLst>
        </pc:graphicFrameChg>
        <pc:graphicFrameChg chg="add del modGraphic">
          <ac:chgData name="Alexandre FETT" userId="4aa5d0028174e1e9" providerId="LiveId" clId="{41D8D375-616F-4110-AD99-8EAB838BDA75}" dt="2024-02-29T03:10:53.959" v="886" actId="27309"/>
          <ac:graphicFrameMkLst>
            <pc:docMk/>
            <pc:sldMk cId="92222293" sldId="261"/>
            <ac:graphicFrameMk id="44" creationId="{78D35700-31A0-0227-9849-F96BDCCF9813}"/>
          </ac:graphicFrameMkLst>
        </pc:graphicFrameChg>
        <pc:picChg chg="add mod">
          <ac:chgData name="Alexandre FETT" userId="4aa5d0028174e1e9" providerId="LiveId" clId="{41D8D375-616F-4110-AD99-8EAB838BDA75}" dt="2024-02-29T03:08:54.705" v="868" actId="14100"/>
          <ac:picMkLst>
            <pc:docMk/>
            <pc:sldMk cId="92222293" sldId="261"/>
            <ac:picMk id="4" creationId="{C8D5770A-F306-4CAC-86C6-6D31D52609B3}"/>
          </ac:picMkLst>
        </pc:picChg>
        <pc:picChg chg="del">
          <ac:chgData name="Alexandre FETT" userId="4aa5d0028174e1e9" providerId="LiveId" clId="{41D8D375-616F-4110-AD99-8EAB838BDA75}" dt="2024-02-29T02:11:37.286" v="358" actId="478"/>
          <ac:picMkLst>
            <pc:docMk/>
            <pc:sldMk cId="92222293" sldId="261"/>
            <ac:picMk id="6" creationId="{9017E83F-94CE-F359-A5DD-D661ADA668F0}"/>
          </ac:picMkLst>
        </pc:picChg>
        <pc:picChg chg="add mod">
          <ac:chgData name="Alexandre FETT" userId="4aa5d0028174e1e9" providerId="LiveId" clId="{41D8D375-616F-4110-AD99-8EAB838BDA75}" dt="2024-02-29T03:09:01.233" v="871" actId="1076"/>
          <ac:picMkLst>
            <pc:docMk/>
            <pc:sldMk cId="92222293" sldId="261"/>
            <ac:picMk id="7" creationId="{0F35E3FD-1AC1-DB42-FC52-81041272C8B6}"/>
          </ac:picMkLst>
        </pc:picChg>
        <pc:picChg chg="del">
          <ac:chgData name="Alexandre FETT" userId="4aa5d0028174e1e9" providerId="LiveId" clId="{41D8D375-616F-4110-AD99-8EAB838BDA75}" dt="2024-02-29T02:11:13.331" v="353" actId="478"/>
          <ac:picMkLst>
            <pc:docMk/>
            <pc:sldMk cId="92222293" sldId="261"/>
            <ac:picMk id="9" creationId="{3235DD52-0714-D94C-2BF4-83C88A9F5592}"/>
          </ac:picMkLst>
        </pc:picChg>
        <pc:picChg chg="add del mod">
          <ac:chgData name="Alexandre FETT" userId="4aa5d0028174e1e9" providerId="LiveId" clId="{41D8D375-616F-4110-AD99-8EAB838BDA75}" dt="2024-02-29T02:26:50.545" v="513" actId="478"/>
          <ac:picMkLst>
            <pc:docMk/>
            <pc:sldMk cId="92222293" sldId="261"/>
            <ac:picMk id="10" creationId="{BA40C6C7-F683-483E-5AF4-637A0C9C3731}"/>
          </ac:picMkLst>
        </pc:picChg>
        <pc:picChg chg="add mod">
          <ac:chgData name="Alexandre FETT" userId="4aa5d0028174e1e9" providerId="LiveId" clId="{41D8D375-616F-4110-AD99-8EAB838BDA75}" dt="2024-02-29T03:08:58.846" v="870" actId="1076"/>
          <ac:picMkLst>
            <pc:docMk/>
            <pc:sldMk cId="92222293" sldId="261"/>
            <ac:picMk id="14" creationId="{832259EA-6FE0-3A82-7C2B-F3165AD0C93D}"/>
          </ac:picMkLst>
        </pc:picChg>
        <pc:picChg chg="add del mod">
          <ac:chgData name="Alexandre FETT" userId="4aa5d0028174e1e9" providerId="LiveId" clId="{41D8D375-616F-4110-AD99-8EAB838BDA75}" dt="2024-02-29T02:26:52.568" v="514" actId="478"/>
          <ac:picMkLst>
            <pc:docMk/>
            <pc:sldMk cId="92222293" sldId="261"/>
            <ac:picMk id="22" creationId="{4A3FA755-289E-9243-4CD3-A6FB5B7EC8DC}"/>
          </ac:picMkLst>
        </pc:picChg>
        <pc:picChg chg="add del mod">
          <ac:chgData name="Alexandre FETT" userId="4aa5d0028174e1e9" providerId="LiveId" clId="{41D8D375-616F-4110-AD99-8EAB838BDA75}" dt="2024-02-29T02:26:54.373" v="515" actId="478"/>
          <ac:picMkLst>
            <pc:docMk/>
            <pc:sldMk cId="92222293" sldId="261"/>
            <ac:picMk id="24" creationId="{92808E62-8088-F486-1EBB-438F9FF3F24B}"/>
          </ac:picMkLst>
        </pc:picChg>
        <pc:picChg chg="add mod">
          <ac:chgData name="Alexandre FETT" userId="4aa5d0028174e1e9" providerId="LiveId" clId="{41D8D375-616F-4110-AD99-8EAB838BDA75}" dt="2024-02-29T03:09:02.598" v="872" actId="1076"/>
          <ac:picMkLst>
            <pc:docMk/>
            <pc:sldMk cId="92222293" sldId="261"/>
            <ac:picMk id="36" creationId="{CF13C945-A962-96B1-E867-FAA2B6CD0A43}"/>
          </ac:picMkLst>
        </pc:picChg>
        <pc:picChg chg="add mod">
          <ac:chgData name="Alexandre FETT" userId="4aa5d0028174e1e9" providerId="LiveId" clId="{41D8D375-616F-4110-AD99-8EAB838BDA75}" dt="2024-02-29T03:09:04.293" v="873" actId="1076"/>
          <ac:picMkLst>
            <pc:docMk/>
            <pc:sldMk cId="92222293" sldId="261"/>
            <ac:picMk id="38" creationId="{FB19A481-3439-C344-4592-97F36ECAA8F2}"/>
          </ac:picMkLst>
        </pc:picChg>
      </pc:sldChg>
      <pc:sldChg chg="addSp delSp modSp add del mod ord setBg">
        <pc:chgData name="Alexandre FETT" userId="4aa5d0028174e1e9" providerId="LiveId" clId="{41D8D375-616F-4110-AD99-8EAB838BDA75}" dt="2024-02-29T02:46:04.790" v="626" actId="2696"/>
        <pc:sldMkLst>
          <pc:docMk/>
          <pc:sldMk cId="374755556" sldId="262"/>
        </pc:sldMkLst>
        <pc:spChg chg="add del mod">
          <ac:chgData name="Alexandre FETT" userId="4aa5d0028174e1e9" providerId="LiveId" clId="{41D8D375-616F-4110-AD99-8EAB838BDA75}" dt="2024-02-29T02:26:20.790" v="508" actId="478"/>
          <ac:spMkLst>
            <pc:docMk/>
            <pc:sldMk cId="374755556" sldId="262"/>
            <ac:spMk id="2" creationId="{D152FD5D-922C-7641-F0E8-E684F7A39511}"/>
          </ac:spMkLst>
        </pc:spChg>
        <pc:spChg chg="del">
          <ac:chgData name="Alexandre FETT" userId="4aa5d0028174e1e9" providerId="LiveId" clId="{41D8D375-616F-4110-AD99-8EAB838BDA75}" dt="2024-02-29T02:25:55.829" v="504" actId="478"/>
          <ac:spMkLst>
            <pc:docMk/>
            <pc:sldMk cId="374755556" sldId="262"/>
            <ac:spMk id="15" creationId="{DA7F7AAC-08E7-F644-3249-DCA9761CA960}"/>
          </ac:spMkLst>
        </pc:spChg>
        <pc:graphicFrameChg chg="add del mod modGraphic">
          <ac:chgData name="Alexandre FETT" userId="4aa5d0028174e1e9" providerId="LiveId" clId="{41D8D375-616F-4110-AD99-8EAB838BDA75}" dt="2024-02-29T02:26:45.842" v="512" actId="21"/>
          <ac:graphicFrameMkLst>
            <pc:docMk/>
            <pc:sldMk cId="374755556" sldId="262"/>
            <ac:graphicFrameMk id="5" creationId="{497DDCED-E107-47F5-35C1-72B0557DE7C1}"/>
          </ac:graphicFrameMkLst>
        </pc:graphicFrameChg>
        <pc:picChg chg="del">
          <ac:chgData name="Alexandre FETT" userId="4aa5d0028174e1e9" providerId="LiveId" clId="{41D8D375-616F-4110-AD99-8EAB838BDA75}" dt="2024-02-29T02:25:50.431" v="502" actId="478"/>
          <ac:picMkLst>
            <pc:docMk/>
            <pc:sldMk cId="374755556" sldId="262"/>
            <ac:picMk id="4" creationId="{ADCA48EE-BC52-6047-5F9B-451896B1102F}"/>
          </ac:picMkLst>
        </pc:picChg>
        <pc:picChg chg="del">
          <ac:chgData name="Alexandre FETT" userId="4aa5d0028174e1e9" providerId="LiveId" clId="{41D8D375-616F-4110-AD99-8EAB838BDA75}" dt="2024-02-29T02:26:04.505" v="505" actId="478"/>
          <ac:picMkLst>
            <pc:docMk/>
            <pc:sldMk cId="374755556" sldId="262"/>
            <ac:picMk id="7" creationId="{AC3F9063-D5B0-C365-DAC7-0115BF50BEEF}"/>
          </ac:picMkLst>
        </pc:picChg>
        <pc:picChg chg="mod modCrop">
          <ac:chgData name="Alexandre FETT" userId="4aa5d0028174e1e9" providerId="LiveId" clId="{41D8D375-616F-4110-AD99-8EAB838BDA75}" dt="2024-02-29T02:28:30.580" v="524" actId="1076"/>
          <ac:picMkLst>
            <pc:docMk/>
            <pc:sldMk cId="374755556" sldId="262"/>
            <ac:picMk id="10" creationId="{2F815752-232E-B9C0-2CCA-7DE9045D2E62}"/>
          </ac:picMkLst>
        </pc:picChg>
        <pc:picChg chg="del">
          <ac:chgData name="Alexandre FETT" userId="4aa5d0028174e1e9" providerId="LiveId" clId="{41D8D375-616F-4110-AD99-8EAB838BDA75}" dt="2024-02-29T02:25:53.161" v="503" actId="478"/>
          <ac:picMkLst>
            <pc:docMk/>
            <pc:sldMk cId="374755556" sldId="262"/>
            <ac:picMk id="14" creationId="{34F6FA85-19F5-CEB7-1013-619997E1E08D}"/>
          </ac:picMkLst>
        </pc:picChg>
        <pc:picChg chg="mod">
          <ac:chgData name="Alexandre FETT" userId="4aa5d0028174e1e9" providerId="LiveId" clId="{41D8D375-616F-4110-AD99-8EAB838BDA75}" dt="2024-02-29T02:28:49.826" v="528" actId="1076"/>
          <ac:picMkLst>
            <pc:docMk/>
            <pc:sldMk cId="374755556" sldId="262"/>
            <ac:picMk id="22" creationId="{A641F45F-A4EA-8FE7-2E25-50BDB77B3569}"/>
          </ac:picMkLst>
        </pc:picChg>
        <pc:picChg chg="mod">
          <ac:chgData name="Alexandre FETT" userId="4aa5d0028174e1e9" providerId="LiveId" clId="{41D8D375-616F-4110-AD99-8EAB838BDA75}" dt="2024-02-29T02:28:58.725" v="531" actId="1076"/>
          <ac:picMkLst>
            <pc:docMk/>
            <pc:sldMk cId="374755556" sldId="262"/>
            <ac:picMk id="24" creationId="{A003DDA6-64F8-3C2F-522F-1CE8FC0AFF44}"/>
          </ac:picMkLst>
        </pc:picChg>
      </pc:sldChg>
      <pc:sldChg chg="addSp delSp modSp add mod setBg modShow">
        <pc:chgData name="Alexandre FETT" userId="4aa5d0028174e1e9" providerId="LiveId" clId="{41D8D375-616F-4110-AD99-8EAB838BDA75}" dt="2024-02-29T03:49:10.464" v="1542" actId="20577"/>
        <pc:sldMkLst>
          <pc:docMk/>
          <pc:sldMk cId="2412040526" sldId="262"/>
        </pc:sldMkLst>
        <pc:spChg chg="add mod">
          <ac:chgData name="Alexandre FETT" userId="4aa5d0028174e1e9" providerId="LiveId" clId="{41D8D375-616F-4110-AD99-8EAB838BDA75}" dt="2024-02-29T03:49:10.464" v="1542" actId="20577"/>
          <ac:spMkLst>
            <pc:docMk/>
            <pc:sldMk cId="2412040526" sldId="262"/>
            <ac:spMk id="6" creationId="{2741203A-556A-53C8-D96B-22F80F899AD3}"/>
          </ac:spMkLst>
        </pc:spChg>
        <pc:spChg chg="del">
          <ac:chgData name="Alexandre FETT" userId="4aa5d0028174e1e9" providerId="LiveId" clId="{41D8D375-616F-4110-AD99-8EAB838BDA75}" dt="2024-02-29T03:10:20.181" v="879" actId="478"/>
          <ac:spMkLst>
            <pc:docMk/>
            <pc:sldMk cId="2412040526" sldId="262"/>
            <ac:spMk id="11" creationId="{03A68E29-43A1-E1AB-A5EF-CE9838AAABF9}"/>
          </ac:spMkLst>
        </pc:spChg>
        <pc:graphicFrameChg chg="add del mod modGraphic">
          <ac:chgData name="Alexandre FETT" userId="4aa5d0028174e1e9" providerId="LiveId" clId="{41D8D375-616F-4110-AD99-8EAB838BDA75}" dt="2024-02-29T02:47:18.152" v="635" actId="21"/>
          <ac:graphicFrameMkLst>
            <pc:docMk/>
            <pc:sldMk cId="2412040526" sldId="262"/>
            <ac:graphicFrameMk id="3" creationId="{87755BFB-5218-4F43-B31A-CEFEB1964669}"/>
          </ac:graphicFrameMkLst>
        </pc:graphicFrameChg>
        <pc:graphicFrameChg chg="add del mod modGraphic">
          <ac:chgData name="Alexandre FETT" userId="4aa5d0028174e1e9" providerId="LiveId" clId="{41D8D375-616F-4110-AD99-8EAB838BDA75}" dt="2024-02-29T02:50:09.463" v="656" actId="21"/>
          <ac:graphicFrameMkLst>
            <pc:docMk/>
            <pc:sldMk cId="2412040526" sldId="262"/>
            <ac:graphicFrameMk id="5" creationId="{64164A95-34D5-75F0-7EEE-AA4C8DB19220}"/>
          </ac:graphicFrameMkLst>
        </pc:graphicFrameChg>
      </pc:sldChg>
      <pc:sldChg chg="add del setBg">
        <pc:chgData name="Alexandre FETT" userId="4aa5d0028174e1e9" providerId="LiveId" clId="{41D8D375-616F-4110-AD99-8EAB838BDA75}" dt="2024-02-29T02:46:47.083" v="632"/>
        <pc:sldMkLst>
          <pc:docMk/>
          <pc:sldMk cId="592770066" sldId="263"/>
        </pc:sldMkLst>
      </pc:sldChg>
      <pc:sldChg chg="addSp delSp modSp add mod setBg">
        <pc:chgData name="Alexandre FETT" userId="4aa5d0028174e1e9" providerId="LiveId" clId="{41D8D375-616F-4110-AD99-8EAB838BDA75}" dt="2024-02-29T03:47:29.539" v="1514" actId="20577"/>
        <pc:sldMkLst>
          <pc:docMk/>
          <pc:sldMk cId="3883649524" sldId="263"/>
        </pc:sldMkLst>
        <pc:spChg chg="add del mod">
          <ac:chgData name="Alexandre FETT" userId="4aa5d0028174e1e9" providerId="LiveId" clId="{41D8D375-616F-4110-AD99-8EAB838BDA75}" dt="2024-02-29T03:20:23.520" v="1105" actId="478"/>
          <ac:spMkLst>
            <pc:docMk/>
            <pc:sldMk cId="3883649524" sldId="263"/>
            <ac:spMk id="2" creationId="{04DBCA37-01EF-7535-6828-E80BFDFFBF88}"/>
          </ac:spMkLst>
        </pc:spChg>
        <pc:spChg chg="mod">
          <ac:chgData name="Alexandre FETT" userId="4aa5d0028174e1e9" providerId="LiveId" clId="{41D8D375-616F-4110-AD99-8EAB838BDA75}" dt="2024-02-29T03:47:29.539" v="1514" actId="20577"/>
          <ac:spMkLst>
            <pc:docMk/>
            <pc:sldMk cId="3883649524" sldId="263"/>
            <ac:spMk id="11" creationId="{E29AA13E-F40B-9742-F7A3-55FD386E64ED}"/>
          </ac:spMkLst>
        </pc:spChg>
        <pc:spChg chg="del">
          <ac:chgData name="Alexandre FETT" userId="4aa5d0028174e1e9" providerId="LiveId" clId="{41D8D375-616F-4110-AD99-8EAB838BDA75}" dt="2024-02-29T03:19:37.627" v="1096" actId="478"/>
          <ac:spMkLst>
            <pc:docMk/>
            <pc:sldMk cId="3883649524" sldId="263"/>
            <ac:spMk id="13" creationId="{D81E53F2-2C6F-5484-5469-729DF7A6C9B7}"/>
          </ac:spMkLst>
        </pc:spChg>
        <pc:spChg chg="del">
          <ac:chgData name="Alexandre FETT" userId="4aa5d0028174e1e9" providerId="LiveId" clId="{41D8D375-616F-4110-AD99-8EAB838BDA75}" dt="2024-02-29T03:19:39.887" v="1097" actId="478"/>
          <ac:spMkLst>
            <pc:docMk/>
            <pc:sldMk cId="3883649524" sldId="263"/>
            <ac:spMk id="15" creationId="{111BD3F9-03D8-745E-9639-5D0DABBC1933}"/>
          </ac:spMkLst>
        </pc:spChg>
        <pc:spChg chg="del">
          <ac:chgData name="Alexandre FETT" userId="4aa5d0028174e1e9" providerId="LiveId" clId="{41D8D375-616F-4110-AD99-8EAB838BDA75}" dt="2024-02-29T03:19:46.164" v="1099" actId="478"/>
          <ac:spMkLst>
            <pc:docMk/>
            <pc:sldMk cId="3883649524" sldId="263"/>
            <ac:spMk id="16" creationId="{78CE2D49-87B5-F986-65C5-063F4560C041}"/>
          </ac:spMkLst>
        </pc:spChg>
        <pc:spChg chg="del">
          <ac:chgData name="Alexandre FETT" userId="4aa5d0028174e1e9" providerId="LiveId" clId="{41D8D375-616F-4110-AD99-8EAB838BDA75}" dt="2024-02-29T03:19:42.021" v="1098" actId="478"/>
          <ac:spMkLst>
            <pc:docMk/>
            <pc:sldMk cId="3883649524" sldId="263"/>
            <ac:spMk id="18" creationId="{406D914F-5909-881F-43DA-FEECE5A1C533}"/>
          </ac:spMkLst>
        </pc:spChg>
        <pc:spChg chg="del">
          <ac:chgData name="Alexandre FETT" userId="4aa5d0028174e1e9" providerId="LiveId" clId="{41D8D375-616F-4110-AD99-8EAB838BDA75}" dt="2024-02-29T03:19:48.045" v="1100" actId="478"/>
          <ac:spMkLst>
            <pc:docMk/>
            <pc:sldMk cId="3883649524" sldId="263"/>
            <ac:spMk id="19" creationId="{C5A53788-2CE8-22F5-A32D-F8EF0E4860CD}"/>
          </ac:spMkLst>
        </pc:spChg>
        <pc:spChg chg="del">
          <ac:chgData name="Alexandre FETT" userId="4aa5d0028174e1e9" providerId="LiveId" clId="{41D8D375-616F-4110-AD99-8EAB838BDA75}" dt="2024-02-29T03:19:51.888" v="1101" actId="478"/>
          <ac:spMkLst>
            <pc:docMk/>
            <pc:sldMk cId="3883649524" sldId="263"/>
            <ac:spMk id="20" creationId="{D1A1F5BF-95B9-D5ED-3A9B-686BA10E42A0}"/>
          </ac:spMkLst>
        </pc:spChg>
        <pc:spChg chg="del">
          <ac:chgData name="Alexandre FETT" userId="4aa5d0028174e1e9" providerId="LiveId" clId="{41D8D375-616F-4110-AD99-8EAB838BDA75}" dt="2024-02-29T03:19:32.621" v="1094" actId="478"/>
          <ac:spMkLst>
            <pc:docMk/>
            <pc:sldMk cId="3883649524" sldId="263"/>
            <ac:spMk id="21" creationId="{3F8037C2-C68D-100E-1E48-212D5CEE75E5}"/>
          </ac:spMkLst>
        </pc:spChg>
        <pc:graphicFrameChg chg="add del modGraphic">
          <ac:chgData name="Alexandre FETT" userId="4aa5d0028174e1e9" providerId="LiveId" clId="{41D8D375-616F-4110-AD99-8EAB838BDA75}" dt="2024-02-29T03:31:06.260" v="1150" actId="21"/>
          <ac:graphicFrameMkLst>
            <pc:docMk/>
            <pc:sldMk cId="3883649524" sldId="263"/>
            <ac:graphicFrameMk id="10" creationId="{003ACDE1-A962-E4C5-E218-15A5E584A5A9}"/>
          </ac:graphicFrameMkLst>
        </pc:graphicFrameChg>
        <pc:picChg chg="add del mod">
          <ac:chgData name="Alexandre FETT" userId="4aa5d0028174e1e9" providerId="LiveId" clId="{41D8D375-616F-4110-AD99-8EAB838BDA75}" dt="2024-02-29T03:29:42.037" v="1137" actId="478"/>
          <ac:picMkLst>
            <pc:docMk/>
            <pc:sldMk cId="3883649524" sldId="263"/>
            <ac:picMk id="4" creationId="{D1911E08-A9EF-AB7C-EF36-0609E5F4E659}"/>
          </ac:picMkLst>
        </pc:picChg>
        <pc:picChg chg="del">
          <ac:chgData name="Alexandre FETT" userId="4aa5d0028174e1e9" providerId="LiveId" clId="{41D8D375-616F-4110-AD99-8EAB838BDA75}" dt="2024-02-29T03:19:34.597" v="1095" actId="478"/>
          <ac:picMkLst>
            <pc:docMk/>
            <pc:sldMk cId="3883649524" sldId="263"/>
            <ac:picMk id="6" creationId="{8C3F8B76-0A18-C8EE-7793-757ABAF3626F}"/>
          </ac:picMkLst>
        </pc:picChg>
        <pc:picChg chg="add mod">
          <ac:chgData name="Alexandre FETT" userId="4aa5d0028174e1e9" providerId="LiveId" clId="{41D8D375-616F-4110-AD99-8EAB838BDA75}" dt="2024-02-29T03:30:49.381" v="1147" actId="1076"/>
          <ac:picMkLst>
            <pc:docMk/>
            <pc:sldMk cId="3883649524" sldId="263"/>
            <ac:picMk id="7" creationId="{4B7AF982-F90D-7C4B-E7C1-FCCFB8539463}"/>
          </ac:picMkLst>
        </pc:picChg>
        <pc:picChg chg="del">
          <ac:chgData name="Alexandre FETT" userId="4aa5d0028174e1e9" providerId="LiveId" clId="{41D8D375-616F-4110-AD99-8EAB838BDA75}" dt="2024-02-29T03:19:28.080" v="1093" actId="478"/>
          <ac:picMkLst>
            <pc:docMk/>
            <pc:sldMk cId="3883649524" sldId="263"/>
            <ac:picMk id="9" creationId="{74AAC1E2-31FA-7F6B-7F13-F5D3AE48C1F8}"/>
          </ac:picMkLst>
        </pc:picChg>
        <pc:picChg chg="add mod">
          <ac:chgData name="Alexandre FETT" userId="4aa5d0028174e1e9" providerId="LiveId" clId="{41D8D375-616F-4110-AD99-8EAB838BDA75}" dt="2024-02-29T03:30:51.516" v="1148" actId="1076"/>
          <ac:picMkLst>
            <pc:docMk/>
            <pc:sldMk cId="3883649524" sldId="263"/>
            <ac:picMk id="41" creationId="{CA779AFE-53AA-3D09-B360-2B17B35CD685}"/>
          </ac:picMkLst>
        </pc:picChg>
      </pc:sldChg>
      <pc:sldChg chg="addSp modSp add mod setBg">
        <pc:chgData name="Alexandre FETT" userId="4aa5d0028174e1e9" providerId="LiveId" clId="{41D8D375-616F-4110-AD99-8EAB838BDA75}" dt="2024-02-29T03:45:16.510" v="1496" actId="255"/>
        <pc:sldMkLst>
          <pc:docMk/>
          <pc:sldMk cId="2254904274" sldId="264"/>
        </pc:sldMkLst>
        <pc:spChg chg="add mod">
          <ac:chgData name="Alexandre FETT" userId="4aa5d0028174e1e9" providerId="LiveId" clId="{41D8D375-616F-4110-AD99-8EAB838BDA75}" dt="2024-02-29T03:45:16.510" v="1496" actId="255"/>
          <ac:spMkLst>
            <pc:docMk/>
            <pc:sldMk cId="2254904274" sldId="264"/>
            <ac:spMk id="2" creationId="{DB1829FE-F316-1850-76AB-211B6FDE02A4}"/>
          </ac:spMkLst>
        </pc:spChg>
        <pc:spChg chg="mod">
          <ac:chgData name="Alexandre FETT" userId="4aa5d0028174e1e9" providerId="LiveId" clId="{41D8D375-616F-4110-AD99-8EAB838BDA75}" dt="2024-02-29T03:44:22.911" v="1482" actId="6549"/>
          <ac:spMkLst>
            <pc:docMk/>
            <pc:sldMk cId="2254904274" sldId="264"/>
            <ac:spMk id="3" creationId="{2B3CD307-7761-70E0-92A1-85DC6DA7FB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BD8A9-EB34-82DC-7345-410A61EBC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83A05C-3016-5E02-02DF-EE9C85AB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32EC1E-45F0-9D0F-6DAE-87CAA15C8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184445-51C8-E191-FE69-93D2ACF0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E07D6-F14C-911A-3C5F-82AF1DBB4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01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A5C512-5B3C-1200-CE89-C3495EFE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CC8FC8-259F-AD51-5A3C-2BA522DF3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22491D-223D-1606-6C7F-2A55A78D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CD3AE8-9435-91A0-E877-51790329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9B8B1A-BF6D-E680-347E-4E97F92E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880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07848C-F682-7105-1953-9F76BD85C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350A53-8E85-3755-DD31-48C615EE6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C0028F-8CEA-5490-2990-80A606C0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F2515-5EC6-F3B6-68FF-BF343B26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7CFA23-863C-3928-E147-C5C27BA9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270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050A0-9E85-FFEC-682A-4232D6AE9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E6B447-E0D9-98B5-6A69-7C1F728C9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50754D-433A-2D9B-0500-A2EEC087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27938-0740-B894-7738-579950280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DFFCB1-98D0-9A41-FF7E-0EE914A9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4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167FE-EFF3-23BF-A61E-008DE255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ACDC86-2887-9054-34A6-1622F822B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1796D7-7971-67C6-AEFE-CF651C1B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4185F2-3941-93B2-4B48-FB52DA2E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C6BD82-BBA4-2ED4-752B-78466758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28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35A79-5928-DADA-6EDF-4AE03D69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C6177-A3AC-A7A8-9ED9-B1F6151E0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B4711C-A883-7D26-4BEE-93C22E2ED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58DEDC-5D43-D0FF-AEF8-6004823A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141CC1-27D9-D6F7-9AD2-B477F730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0F5860-561F-3E35-A8F8-5B6CBBE8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138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5F6EA-3F62-55DD-C37D-45356E9EC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60B049-4725-DA61-77F0-BF5F36363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13129A-236D-AECF-258C-D0C24DAA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D1E3E6-06BB-3679-6C1D-09742AC604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1C91AC8-3041-D1CA-D490-65F91F2AF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3FFF26C-574C-E079-127A-8862EF6D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4895C6-A441-E3F2-9483-9062FD85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399C7C1-70AF-9BC6-53F6-E6CF5B69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77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B7C82-6486-679C-6F85-A1BFD59C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77541E-91F4-4425-88C1-84052AEC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1CC68D-5F35-16C7-4A81-99C1FE76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7CF340-F89A-8414-26AE-E44E8344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14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29395F-3DFC-1D3D-426F-38AF1E973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C008CA-2876-3D3D-E3F3-10FF7AD7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1CF659-201C-7326-4FF8-3FBF587D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621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037F1-93BD-B1BD-5FA4-CD6EEADE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1DD4C-FDB4-EF5D-4B74-56DC2EB7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5653EF-1973-D49A-5728-DB0F66D75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C41FB4-D0C0-4DFB-0CD4-461F063D9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B991F4-B15F-6FA8-82C3-E97A91BD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0D2113-A12C-AC0F-DF3C-9A29C0E4D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7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A464D-DD1A-58BC-AC3A-D9C23F9A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955692-254B-4811-7271-889E639F2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513907-9B94-FD8A-BAB0-5211984E9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CEDD5B-CD2C-0139-B94F-1AD835B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2D6BD-67E1-45FF-8C26-CA3CC2373C36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3D5045-7C68-7720-C041-35E7361F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8D745C-2232-A5D3-B5C7-7AE2FABE5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69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886A32-0988-57D5-3364-028F5CFE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7B5212-ABC3-3C5A-F6FD-06913FFA6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C799C-3C5D-5569-FCD9-DFCFC4DC1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2D6BD-67E1-45FF-8C26-CA3CC2373C36}" type="datetimeFigureOut">
              <a:rPr lang="pt-BR" smtClean="0"/>
              <a:t>28/02/2024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464BF5-48AF-A2F6-8B5B-CE87A5472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6B284F-18FB-3F12-088F-718F10B09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88C123-A85F-43AF-BFF2-338699AB4A5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75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mix.ethereum.org/" TargetMode="External"/><Relationship Id="rId7" Type="http://schemas.openxmlformats.org/officeDocument/2006/relationships/hyperlink" Target="https://sepolia-faucet.pk910.de/" TargetMode="External"/><Relationship Id="rId2" Type="http://schemas.openxmlformats.org/officeDocument/2006/relationships/hyperlink" Target="https://metamask.i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polia.etherscan.io/" TargetMode="External"/><Relationship Id="rId5" Type="http://schemas.openxmlformats.org/officeDocument/2006/relationships/hyperlink" Target="https://github.com/alexfettermann/MDT/tree/main/Blockchain" TargetMode="External"/><Relationship Id="rId4" Type="http://schemas.openxmlformats.org/officeDocument/2006/relationships/hyperlink" Target="https://www.openzeppeli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5594D-3169-CFA9-B8CF-9AE44FE2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6468001-0408-EB70-8E3B-4C9EDB9F872D}"/>
              </a:ext>
            </a:extLst>
          </p:cNvPr>
          <p:cNvSpPr/>
          <p:nvPr/>
        </p:nvSpPr>
        <p:spPr>
          <a:xfrm>
            <a:off x="8705849" y="3569932"/>
            <a:ext cx="3009901" cy="1261188"/>
          </a:xfrm>
          <a:prstGeom prst="roundRect">
            <a:avLst>
              <a:gd name="adj" fmla="val 2641"/>
            </a:avLst>
          </a:prstGeom>
          <a:solidFill>
            <a:schemeClr val="accent3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F96294DB-44D1-5304-1C3B-8E34F925D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49" y="0"/>
            <a:ext cx="8391514" cy="6858000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D4FCD08-9749-27E7-F60B-0DA07F1942EF}"/>
              </a:ext>
            </a:extLst>
          </p:cNvPr>
          <p:cNvSpPr/>
          <p:nvPr/>
        </p:nvSpPr>
        <p:spPr>
          <a:xfrm>
            <a:off x="8705849" y="714375"/>
            <a:ext cx="3009901" cy="1943100"/>
          </a:xfrm>
          <a:prstGeom prst="roundRect">
            <a:avLst>
              <a:gd name="adj" fmla="val 2641"/>
            </a:avLst>
          </a:prstGeom>
          <a:solidFill>
            <a:srgbClr val="BBD1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t-BR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342900" indent="-342900" algn="ctr">
              <a:buAutoNum type="arabicPeriod"/>
            </a:pPr>
            <a:endParaRPr lang="pt-BR" dirty="0"/>
          </a:p>
          <a:p>
            <a:pPr algn="ctr"/>
            <a:endParaRPr lang="pt-BR" dirty="0"/>
          </a:p>
          <a:p>
            <a:pPr marL="342900" indent="-342900" algn="ctr">
              <a:buAutoNum type="arabicPeriod"/>
            </a:pPr>
            <a:endParaRPr lang="pt-BR" dirty="0"/>
          </a:p>
          <a:p>
            <a:pPr marL="342900" indent="-342900" algn="ctr">
              <a:buAutoNum type="arabicPeriod"/>
            </a:pPr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095BBDD-6C2C-EE44-CAB2-B352C2C80127}"/>
              </a:ext>
            </a:extLst>
          </p:cNvPr>
          <p:cNvSpPr/>
          <p:nvPr/>
        </p:nvSpPr>
        <p:spPr>
          <a:xfrm>
            <a:off x="4332606" y="2200275"/>
            <a:ext cx="2095500" cy="533400"/>
          </a:xfrm>
          <a:prstGeom prst="roundRect">
            <a:avLst>
              <a:gd name="adj" fmla="val 2641"/>
            </a:avLst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Zoom de Slide 21">
                <a:extLst>
                  <a:ext uri="{FF2B5EF4-FFF2-40B4-BE49-F238E27FC236}">
                    <a16:creationId xmlns:a16="http://schemas.microsoft.com/office/drawing/2014/main" id="{C13AF7F6-CF20-8B1B-F315-4A0C3B9030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213573"/>
                  </p:ext>
                </p:extLst>
              </p:nvPr>
            </p:nvGraphicFramePr>
            <p:xfrm>
              <a:off x="9885200" y="838024"/>
              <a:ext cx="813113" cy="457376"/>
            </p:xfrm>
            <a:graphic>
              <a:graphicData uri="http://schemas.microsoft.com/office/powerpoint/2016/slidezoom">
                <pslz:sldZm>
                  <pslz:sldZmObj sldId="258" cId="2622509504">
                    <pslz:zmPr id="{FA7EFE80-8531-4F6E-B676-1EF338EC259C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3113" cy="4573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Zoom de Slide 21">
                <a:extLst>
                  <a:ext uri="{FF2B5EF4-FFF2-40B4-BE49-F238E27FC236}">
                    <a16:creationId xmlns:a16="http://schemas.microsoft.com/office/drawing/2014/main" id="{C13AF7F6-CF20-8B1B-F315-4A0C3B9030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85200" y="838024"/>
                <a:ext cx="813113" cy="4573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Zoom de Slide 23">
                <a:extLst>
                  <a:ext uri="{FF2B5EF4-FFF2-40B4-BE49-F238E27FC236}">
                    <a16:creationId xmlns:a16="http://schemas.microsoft.com/office/drawing/2014/main" id="{18182ED7-69AD-8562-81DE-48EBF3C12EB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9590241"/>
                  </p:ext>
                </p:extLst>
              </p:nvPr>
            </p:nvGraphicFramePr>
            <p:xfrm>
              <a:off x="9885200" y="1493500"/>
              <a:ext cx="813114" cy="457376"/>
            </p:xfrm>
            <a:graphic>
              <a:graphicData uri="http://schemas.microsoft.com/office/powerpoint/2016/slidezoom">
                <pslz:sldZm>
                  <pslz:sldZmObj sldId="259" cId="2869309842">
                    <pslz:zmPr id="{51B8DBE4-3FAF-4A4F-A814-84142A6A034F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3114" cy="45737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Zoom de Slide 23">
                <a:extLst>
                  <a:ext uri="{FF2B5EF4-FFF2-40B4-BE49-F238E27FC236}">
                    <a16:creationId xmlns:a16="http://schemas.microsoft.com/office/drawing/2014/main" id="{18182ED7-69AD-8562-81DE-48EBF3C12EB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85200" y="1493500"/>
                <a:ext cx="813114" cy="45737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Zoom de Slide 24">
                <a:extLst>
                  <a:ext uri="{FF2B5EF4-FFF2-40B4-BE49-F238E27FC236}">
                    <a16:creationId xmlns:a16="http://schemas.microsoft.com/office/drawing/2014/main" id="{32FF5920-B9E3-7F0F-65EB-0FC79D834A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16472344"/>
                  </p:ext>
                </p:extLst>
              </p:nvPr>
            </p:nvGraphicFramePr>
            <p:xfrm>
              <a:off x="9885200" y="2095500"/>
              <a:ext cx="812800" cy="457200"/>
            </p:xfrm>
            <a:graphic>
              <a:graphicData uri="http://schemas.microsoft.com/office/powerpoint/2016/slidezoom">
                <pslz:sldZm>
                  <pslz:sldZmObj sldId="260" cId="1476937279">
                    <pslz:zmPr id="{E4AB7A7A-DA05-47B9-929F-17FED7261D66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12800" cy="4572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Zoom de Slide 24">
                <a:extLst>
                  <a:ext uri="{FF2B5EF4-FFF2-40B4-BE49-F238E27FC236}">
                    <a16:creationId xmlns:a16="http://schemas.microsoft.com/office/drawing/2014/main" id="{32FF5920-B9E3-7F0F-65EB-0FC79D834A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5200" y="2095500"/>
                <a:ext cx="812800" cy="4572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CE6AB3F0-0FDA-8E4F-8411-02F9B9F01122}"/>
              </a:ext>
            </a:extLst>
          </p:cNvPr>
          <p:cNvSpPr/>
          <p:nvPr/>
        </p:nvSpPr>
        <p:spPr>
          <a:xfrm>
            <a:off x="1555910" y="2657475"/>
            <a:ext cx="1791969" cy="395287"/>
          </a:xfrm>
          <a:prstGeom prst="roundRect">
            <a:avLst>
              <a:gd name="adj" fmla="val 2641"/>
            </a:avLst>
          </a:prstGeom>
          <a:solidFill>
            <a:schemeClr val="accent3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2" name="Zoom de Slide 41">
                <a:extLst>
                  <a:ext uri="{FF2B5EF4-FFF2-40B4-BE49-F238E27FC236}">
                    <a16:creationId xmlns:a16="http://schemas.microsoft.com/office/drawing/2014/main" id="{BB1E5966-EB30-A2D1-2399-FDEC2325E4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4027049"/>
                  </p:ext>
                </p:extLst>
              </p:nvPr>
            </p:nvGraphicFramePr>
            <p:xfrm>
              <a:off x="9870059" y="4250141"/>
              <a:ext cx="766033" cy="430893"/>
            </p:xfrm>
            <a:graphic>
              <a:graphicData uri="http://schemas.microsoft.com/office/powerpoint/2016/slidezoom">
                <pslz:sldZm>
                  <pslz:sldZmObj sldId="262" cId="2412040526">
                    <pslz:zmPr id="{4AE9A695-671B-4699-95E0-B03EDFE1C0D7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66033" cy="4308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2" name="Zoom de Slide 41">
                <a:extLst>
                  <a:ext uri="{FF2B5EF4-FFF2-40B4-BE49-F238E27FC236}">
                    <a16:creationId xmlns:a16="http://schemas.microsoft.com/office/drawing/2014/main" id="{BB1E5966-EB30-A2D1-2399-FDEC2325E4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70059" y="4250141"/>
                <a:ext cx="766033" cy="4308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6" name="Zoom de Slide 35">
                <a:extLst>
                  <a:ext uri="{FF2B5EF4-FFF2-40B4-BE49-F238E27FC236}">
                    <a16:creationId xmlns:a16="http://schemas.microsoft.com/office/drawing/2014/main" id="{5482BC6D-DBAD-37A9-EBFB-0CC143464B0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6248885"/>
                  </p:ext>
                </p:extLst>
              </p:nvPr>
            </p:nvGraphicFramePr>
            <p:xfrm>
              <a:off x="9870059" y="3704818"/>
              <a:ext cx="766031" cy="430893"/>
            </p:xfrm>
            <a:graphic>
              <a:graphicData uri="http://schemas.microsoft.com/office/powerpoint/2016/slidezoom">
                <pslz:sldZm>
                  <pslz:sldZmObj sldId="261" cId="92222293">
                    <pslz:zmPr id="{16ED8319-7393-4F41-9E8B-B9B54A9C8393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66031" cy="43089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6" name="Zoom de Slide 35">
                <a:extLst>
                  <a:ext uri="{FF2B5EF4-FFF2-40B4-BE49-F238E27FC236}">
                    <a16:creationId xmlns:a16="http://schemas.microsoft.com/office/drawing/2014/main" id="{5482BC6D-DBAD-37A9-EBFB-0CC143464B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0059" y="3704818"/>
                <a:ext cx="766031" cy="43089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F6CA63B2-54B6-C931-5536-48EC50238E22}"/>
              </a:ext>
            </a:extLst>
          </p:cNvPr>
          <p:cNvSpPr/>
          <p:nvPr/>
        </p:nvSpPr>
        <p:spPr>
          <a:xfrm>
            <a:off x="4410075" y="5743575"/>
            <a:ext cx="1809750" cy="400050"/>
          </a:xfrm>
          <a:prstGeom prst="roundRect">
            <a:avLst>
              <a:gd name="adj" fmla="val 2641"/>
            </a:avLst>
          </a:prstGeom>
          <a:solidFill>
            <a:srgbClr val="F2EB92">
              <a:alpha val="2862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46E97AD3-91BE-AE4E-DA92-7EC58C96A09B}"/>
              </a:ext>
            </a:extLst>
          </p:cNvPr>
          <p:cNvSpPr/>
          <p:nvPr/>
        </p:nvSpPr>
        <p:spPr>
          <a:xfrm>
            <a:off x="8743948" y="5619925"/>
            <a:ext cx="2971801" cy="666575"/>
          </a:xfrm>
          <a:prstGeom prst="roundRect">
            <a:avLst>
              <a:gd name="adj" fmla="val 2641"/>
            </a:avLst>
          </a:prstGeom>
          <a:solidFill>
            <a:srgbClr val="F2EB92">
              <a:alpha val="2862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3" name="Zoom de Slide 42">
                <a:extLst>
                  <a:ext uri="{FF2B5EF4-FFF2-40B4-BE49-F238E27FC236}">
                    <a16:creationId xmlns:a16="http://schemas.microsoft.com/office/drawing/2014/main" id="{003ACDE1-A962-E4C5-E218-15A5E584A5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82882747"/>
                  </p:ext>
                </p:extLst>
              </p:nvPr>
            </p:nvGraphicFramePr>
            <p:xfrm>
              <a:off x="9901708" y="5755568"/>
              <a:ext cx="702732" cy="395287"/>
            </p:xfrm>
            <a:graphic>
              <a:graphicData uri="http://schemas.microsoft.com/office/powerpoint/2016/slidezoom">
                <pslz:sldZm>
                  <pslz:sldZmObj sldId="263" cId="3883649524">
                    <pslz:zmPr id="{70EEA11E-D3C6-4DB4-AE2E-16E305EEDDF4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702732" cy="395287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3" name="Zoom de Slide 42">
                <a:extLst>
                  <a:ext uri="{FF2B5EF4-FFF2-40B4-BE49-F238E27FC236}">
                    <a16:creationId xmlns:a16="http://schemas.microsoft.com/office/drawing/2014/main" id="{003ACDE1-A962-E4C5-E218-15A5E584A5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01708" y="5755568"/>
                <a:ext cx="702732" cy="395287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060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1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A5A43-CF39-93F9-E8C3-0D0F94DFF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7B1DC19-2973-4955-D287-770031DAF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" y="1934011"/>
            <a:ext cx="3048001" cy="279688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299D807-4C9C-9AC1-F93B-5AEFEB61F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560" y="1866764"/>
            <a:ext cx="8710415" cy="3124471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822CF8CB-9847-68A6-8DED-E5D3CDA79951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Criação do Contrato pela conta do Autor 1 - Remix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8793A4F-9297-D332-02CE-54D4C3147602}"/>
              </a:ext>
            </a:extLst>
          </p:cNvPr>
          <p:cNvSpPr txBox="1"/>
          <p:nvPr/>
        </p:nvSpPr>
        <p:spPr>
          <a:xfrm>
            <a:off x="3281559" y="5059143"/>
            <a:ext cx="87104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algn="ctr">
              <a:defRPr sz="1000"/>
            </a:lvl1pPr>
          </a:lstStyle>
          <a:p>
            <a:r>
              <a:rPr lang="pt-BR" dirty="0"/>
              <a:t>https://sepolia.etherscan.io/tx/0xff042f6ccaf6991f7351baeed1c1f543cc7c265b40d514345e0649cc555a31af</a:t>
            </a:r>
          </a:p>
        </p:txBody>
      </p:sp>
    </p:spTree>
    <p:extLst>
      <p:ext uri="{BB962C8B-B14F-4D97-AF65-F5344CB8AC3E}">
        <p14:creationId xmlns:p14="http://schemas.microsoft.com/office/powerpoint/2010/main" val="262250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1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C48919-F38F-5AD8-5DEC-11518F16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BBDE5337-A399-D86E-040B-5FF9C2032B5B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Mint</a:t>
            </a:r>
            <a:r>
              <a:rPr lang="pt-BR" dirty="0"/>
              <a:t> de 2 NFT do Contrato criado pelo Autor 1 - Remix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41B731-3066-948F-230C-04EF9E96B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246778"/>
            <a:ext cx="3060475" cy="109551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9A24940-DD4E-0F43-1C3D-54C59EF11F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503"/>
          <a:stretch/>
        </p:blipFill>
        <p:spPr>
          <a:xfrm>
            <a:off x="3498744" y="1339930"/>
            <a:ext cx="8550381" cy="236046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3D1AC7-AD31-71F2-40E9-195426D43D86}"/>
              </a:ext>
            </a:extLst>
          </p:cNvPr>
          <p:cNvSpPr txBox="1"/>
          <p:nvPr/>
        </p:nvSpPr>
        <p:spPr>
          <a:xfrm>
            <a:off x="4391024" y="3700395"/>
            <a:ext cx="63817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https://sepolia.etherscan.io/tx/0x8662a399518f8b3e595b1f885561d24d689edf63f49c904c9ecdd50d827ca4af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8C0C6B9D-2E07-500D-C95B-5B494B9986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8" t="59020" r="8803"/>
          <a:stretch/>
        </p:blipFill>
        <p:spPr>
          <a:xfrm>
            <a:off x="3498744" y="3946616"/>
            <a:ext cx="8550381" cy="235156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3D60690-7D29-16E0-9DC1-A724928EA6B2}"/>
              </a:ext>
            </a:extLst>
          </p:cNvPr>
          <p:cNvSpPr txBox="1"/>
          <p:nvPr/>
        </p:nvSpPr>
        <p:spPr>
          <a:xfrm>
            <a:off x="3498743" y="6298178"/>
            <a:ext cx="85503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1000"/>
            </a:lvl1pPr>
          </a:lstStyle>
          <a:p>
            <a:pPr algn="ctr"/>
            <a:r>
              <a:rPr lang="pt-BR" dirty="0"/>
              <a:t>https://sepolia.etherscan.io/tx/0xb686bed5d7c845fdec663fae7f48ab9df1cd210289312327a6fc7065f9d76f39</a:t>
            </a:r>
          </a:p>
        </p:txBody>
      </p:sp>
    </p:spTree>
    <p:extLst>
      <p:ext uri="{BB962C8B-B14F-4D97-AF65-F5344CB8AC3E}">
        <p14:creationId xmlns:p14="http://schemas.microsoft.com/office/powerpoint/2010/main" val="2869309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D1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0782CB-2964-131F-66E1-CD4CE1A70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2A01E7C4-8074-E07B-6DDA-44A2D3A1CEF4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Importados os 2 </a:t>
            </a:r>
            <a:r>
              <a:rPr lang="pt-BR" dirty="0" err="1"/>
              <a:t>NFTs</a:t>
            </a:r>
            <a:r>
              <a:rPr lang="pt-BR" dirty="0"/>
              <a:t> para a carteira do Autor 1 – </a:t>
            </a:r>
            <a:r>
              <a:rPr lang="pt-BR" dirty="0" err="1"/>
              <a:t>MetaMask</a:t>
            </a:r>
            <a:r>
              <a:rPr lang="pt-BR" dirty="0"/>
              <a:t> - opcional</a:t>
            </a:r>
          </a:p>
        </p:txBody>
      </p:sp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372C967-1276-6EF2-6410-E55DAFAD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341" y="1790699"/>
            <a:ext cx="2657388" cy="44106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C09AA7B-7AD6-C6B5-0C87-7B6BBBC6E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" y="2376609"/>
            <a:ext cx="3200677" cy="323878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908BCC6-536D-4A46-7784-148E996FC4DE}"/>
              </a:ext>
            </a:extLst>
          </p:cNvPr>
          <p:cNvSpPr txBox="1"/>
          <p:nvPr/>
        </p:nvSpPr>
        <p:spPr>
          <a:xfrm>
            <a:off x="4796114" y="3105834"/>
            <a:ext cx="2919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0x315b54DA03969f1E60b20c8927CD2f1C9589C099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1EF9B7F-1642-A293-7EB1-1EE6A94CCF5C}"/>
              </a:ext>
            </a:extLst>
          </p:cNvPr>
          <p:cNvSpPr/>
          <p:nvPr/>
        </p:nvSpPr>
        <p:spPr>
          <a:xfrm>
            <a:off x="3752850" y="3238500"/>
            <a:ext cx="905855" cy="438150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24EEEEE-A74F-D52F-01D7-97D59259DB35}"/>
              </a:ext>
            </a:extLst>
          </p:cNvPr>
          <p:cNvSpPr txBox="1"/>
          <p:nvPr/>
        </p:nvSpPr>
        <p:spPr>
          <a:xfrm>
            <a:off x="4941163" y="3848100"/>
            <a:ext cx="5642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0</a:t>
            </a:r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E45C4781-66AE-EBA0-959F-6061B455FF5F}"/>
              </a:ext>
            </a:extLst>
          </p:cNvPr>
          <p:cNvSpPr/>
          <p:nvPr/>
        </p:nvSpPr>
        <p:spPr>
          <a:xfrm>
            <a:off x="3748961" y="4005524"/>
            <a:ext cx="905855" cy="438150"/>
          </a:xfrm>
          <a:prstGeom prst="rightArrow">
            <a:avLst/>
          </a:prstGeom>
          <a:solidFill>
            <a:srgbClr val="A6CA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4E5345B8-BD6E-2DE0-117A-5F17EEC36555}"/>
              </a:ext>
            </a:extLst>
          </p:cNvPr>
          <p:cNvSpPr/>
          <p:nvPr/>
        </p:nvSpPr>
        <p:spPr>
          <a:xfrm>
            <a:off x="5734050" y="3995999"/>
            <a:ext cx="905855" cy="438150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3AAAC85-6A0F-431D-2464-230DBE71C554}"/>
              </a:ext>
            </a:extLst>
          </p:cNvPr>
          <p:cNvSpPr txBox="1"/>
          <p:nvPr/>
        </p:nvSpPr>
        <p:spPr>
          <a:xfrm>
            <a:off x="6849455" y="3848100"/>
            <a:ext cx="5642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1</a:t>
            </a:r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67D50C5D-22B3-7232-328B-B50C7F9EBE36}"/>
              </a:ext>
            </a:extLst>
          </p:cNvPr>
          <p:cNvSpPr/>
          <p:nvPr/>
        </p:nvSpPr>
        <p:spPr>
          <a:xfrm>
            <a:off x="7715250" y="3105834"/>
            <a:ext cx="1042497" cy="1656666"/>
          </a:xfrm>
          <a:prstGeom prst="rightArrow">
            <a:avLst>
              <a:gd name="adj1" fmla="val 66099"/>
              <a:gd name="adj2" fmla="val 39036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93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D6C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C32D13-2CEB-D6AF-48DD-025AAAF6B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40B323C8-5E98-94B8-E01E-ADEB16BA5497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Execução do </a:t>
            </a:r>
            <a:r>
              <a:rPr lang="pt-BR" i="1" dirty="0" err="1"/>
              <a:t>approve</a:t>
            </a:r>
            <a:r>
              <a:rPr lang="pt-BR" dirty="0"/>
              <a:t> e do </a:t>
            </a:r>
            <a:r>
              <a:rPr lang="pt-BR" i="1" dirty="0" err="1"/>
              <a:t>safeTransferFrom</a:t>
            </a:r>
            <a:r>
              <a:rPr lang="pt-BR" dirty="0"/>
              <a:t> no Remix para dar acesso ao NFT [0] do Autor 1 para o Leitor 1  </a:t>
            </a:r>
            <a:br>
              <a:rPr lang="pt-BR" dirty="0"/>
            </a:br>
            <a:r>
              <a:rPr lang="pt-BR" dirty="0"/>
              <a:t>- Remix com autorização no  </a:t>
            </a:r>
            <a:r>
              <a:rPr lang="pt-BR" dirty="0" err="1"/>
              <a:t>MetaMask</a:t>
            </a:r>
            <a:r>
              <a:rPr lang="pt-BR" dirty="0"/>
              <a:t> -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D5770A-F306-4CAC-86C6-6D31D526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6" y="1412032"/>
            <a:ext cx="3293239" cy="1519256"/>
          </a:xfrm>
          <a:prstGeom prst="rect">
            <a:avLst/>
          </a:prstGeom>
        </p:spPr>
      </p:pic>
      <p:pic>
        <p:nvPicPr>
          <p:cNvPr id="7" name="Imagem 6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0F35E3FD-1AC1-DB42-FC52-81041272C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088" y="2067198"/>
            <a:ext cx="2089024" cy="358383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32259EA-6FE0-3A82-7C2B-F3165AD0C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37" y="3415138"/>
            <a:ext cx="3293238" cy="203083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F13C945-A962-96B1-E867-FAA2B6CD0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315" y="1748122"/>
            <a:ext cx="2557443" cy="4221987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FB19A481-3439-C344-4592-97F36ECAA8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961" y="1748122"/>
            <a:ext cx="2840363" cy="422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2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C3029-60D2-1FC1-7C63-D0C740886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05584F9B-F8E8-C86F-A3B4-FE6B82C8D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90"/>
          <a:stretch/>
        </p:blipFill>
        <p:spPr>
          <a:xfrm>
            <a:off x="243436" y="1459786"/>
            <a:ext cx="6015279" cy="283036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6D6082D4-B425-A4C9-C18C-67CC43D5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2" y="4410121"/>
            <a:ext cx="5653088" cy="2447879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FF9376F2-13FF-6F3D-8A69-8E847A6AF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701" y="2803691"/>
            <a:ext cx="5769599" cy="283036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741203A-556A-53C8-D96B-22F80F899AD3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Execução do </a:t>
            </a:r>
            <a:r>
              <a:rPr lang="pt-BR" i="1" dirty="0" err="1"/>
              <a:t>approve</a:t>
            </a:r>
            <a:r>
              <a:rPr lang="pt-BR" dirty="0"/>
              <a:t> e do </a:t>
            </a:r>
            <a:r>
              <a:rPr lang="pt-BR" i="1" dirty="0" err="1"/>
              <a:t>safeTransferFrom</a:t>
            </a:r>
            <a:r>
              <a:rPr lang="pt-BR" dirty="0"/>
              <a:t> </a:t>
            </a:r>
            <a:r>
              <a:rPr lang="pt-BR"/>
              <a:t>no Remix para </a:t>
            </a:r>
            <a:r>
              <a:rPr lang="pt-BR" dirty="0"/>
              <a:t>dar acesso ao NFT [0] do Autor 1 para o Leitor 1  </a:t>
            </a:r>
            <a:br>
              <a:rPr lang="pt-BR" dirty="0"/>
            </a:br>
            <a:r>
              <a:rPr lang="pt-BR" dirty="0"/>
              <a:t>- Remix com autorização no  </a:t>
            </a:r>
            <a:r>
              <a:rPr lang="pt-BR" dirty="0" err="1"/>
              <a:t>MetaMask</a:t>
            </a:r>
            <a:r>
              <a:rPr lang="pt-BR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1204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9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18D6D3-7872-7A0F-5495-167935530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E29AA13E-F40B-9742-F7A3-55FD386E64ED}"/>
              </a:ext>
            </a:extLst>
          </p:cNvPr>
          <p:cNvSpPr/>
          <p:nvPr/>
        </p:nvSpPr>
        <p:spPr>
          <a:xfrm>
            <a:off x="261937" y="381000"/>
            <a:ext cx="11668126" cy="8953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2"/>
                </a:solidFill>
              </a:rPr>
              <a:t>Eliminação (</a:t>
            </a:r>
            <a:r>
              <a:rPr lang="pt-BR" i="1" dirty="0" err="1">
                <a:solidFill>
                  <a:schemeClr val="bg2"/>
                </a:solidFill>
              </a:rPr>
              <a:t>burn</a:t>
            </a:r>
            <a:r>
              <a:rPr lang="pt-BR" dirty="0">
                <a:solidFill>
                  <a:schemeClr val="bg2"/>
                </a:solidFill>
              </a:rPr>
              <a:t>) do NFT [0] pertencente ao Leitor 1 pelo Autor 1 - Remix</a:t>
            </a:r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CA779AFE-53AA-3D09-B360-2B17B35C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518" y="1460350"/>
            <a:ext cx="3128963" cy="116896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B7AF982-F90D-7C4B-E7C1-FCCFB8539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407" y="2813317"/>
            <a:ext cx="10263186" cy="39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4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F13DA-3CCA-F930-32D7-4BA480A84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B3CD307-7761-70E0-92A1-85DC6DA7F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174" y="1343025"/>
            <a:ext cx="11763375" cy="5181600"/>
          </a:xfrm>
        </p:spPr>
        <p:txBody>
          <a:bodyPr>
            <a:normAutofit/>
          </a:bodyPr>
          <a:lstStyle/>
          <a:p>
            <a:pPr algn="l"/>
            <a:r>
              <a:rPr lang="pt-BR" dirty="0" err="1">
                <a:solidFill>
                  <a:schemeClr val="bg2"/>
                </a:solidFill>
              </a:rPr>
              <a:t>MetaMask</a:t>
            </a:r>
            <a:r>
              <a:rPr lang="pt-BR" dirty="0">
                <a:solidFill>
                  <a:schemeClr val="bg2"/>
                </a:solidFill>
              </a:rPr>
              <a:t> - </a:t>
            </a:r>
            <a:r>
              <a:rPr lang="pt-BR" dirty="0">
                <a:solidFill>
                  <a:schemeClr val="bg2"/>
                </a:solidFill>
                <a:hlinkClick r:id="rId2"/>
              </a:rPr>
              <a:t>https://metamask.io/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>
                <a:solidFill>
                  <a:schemeClr val="bg2"/>
                </a:solidFill>
              </a:rPr>
              <a:t>Remix - </a:t>
            </a:r>
            <a:r>
              <a:rPr lang="pt-BR" dirty="0">
                <a:solidFill>
                  <a:schemeClr val="bg2"/>
                </a:solidFill>
                <a:hlinkClick r:id="rId3"/>
              </a:rPr>
              <a:t>https://remix.ethereum.org/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 err="1">
                <a:solidFill>
                  <a:schemeClr val="bg2"/>
                </a:solidFill>
              </a:rPr>
              <a:t>OpenZeppelin</a:t>
            </a:r>
            <a:r>
              <a:rPr lang="pt-BR" dirty="0">
                <a:solidFill>
                  <a:schemeClr val="bg2"/>
                </a:solidFill>
              </a:rPr>
              <a:t> - </a:t>
            </a:r>
            <a:r>
              <a:rPr lang="pt-BR" dirty="0">
                <a:solidFill>
                  <a:schemeClr val="bg2"/>
                </a:solidFill>
                <a:hlinkClick r:id="rId4"/>
              </a:rPr>
              <a:t>https://www.openzeppelin.com/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>
                <a:solidFill>
                  <a:schemeClr val="bg2"/>
                </a:solidFill>
              </a:rPr>
              <a:t>GitHub para consulta- </a:t>
            </a:r>
            <a:r>
              <a:rPr lang="pt-BR" dirty="0">
                <a:solidFill>
                  <a:schemeClr val="bg2"/>
                </a:solidFill>
                <a:hlinkClick r:id="rId5"/>
              </a:rPr>
              <a:t>https://github.com/alexfettermann/MDT/tree/main/Blockchain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 err="1">
                <a:solidFill>
                  <a:schemeClr val="bg2"/>
                </a:solidFill>
              </a:rPr>
              <a:t>Sepolia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Etherscan</a:t>
            </a:r>
            <a:r>
              <a:rPr lang="pt-BR" dirty="0">
                <a:solidFill>
                  <a:schemeClr val="bg2"/>
                </a:solidFill>
              </a:rPr>
              <a:t> - </a:t>
            </a:r>
            <a:r>
              <a:rPr lang="pt-BR" dirty="0">
                <a:solidFill>
                  <a:schemeClr val="bg2"/>
                </a:solidFill>
                <a:hlinkClick r:id="rId6"/>
              </a:rPr>
              <a:t>https://sepolia.etherscan.io/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 err="1">
                <a:solidFill>
                  <a:schemeClr val="bg2"/>
                </a:solidFill>
              </a:rPr>
              <a:t>Sepolia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PoW</a:t>
            </a:r>
            <a:r>
              <a:rPr lang="pt-BR" dirty="0">
                <a:solidFill>
                  <a:schemeClr val="bg2"/>
                </a:solidFill>
              </a:rPr>
              <a:t> </a:t>
            </a:r>
            <a:r>
              <a:rPr lang="pt-BR" dirty="0" err="1">
                <a:solidFill>
                  <a:schemeClr val="bg2"/>
                </a:solidFill>
              </a:rPr>
              <a:t>faucet</a:t>
            </a:r>
            <a:r>
              <a:rPr lang="pt-BR" dirty="0">
                <a:solidFill>
                  <a:schemeClr val="bg2"/>
                </a:solidFill>
              </a:rPr>
              <a:t> - </a:t>
            </a:r>
            <a:r>
              <a:rPr lang="pt-BR" dirty="0">
                <a:solidFill>
                  <a:schemeClr val="bg2"/>
                </a:solidFill>
                <a:hlinkClick r:id="rId7"/>
              </a:rPr>
              <a:t>https://sepolia-faucet.pk910.de/</a:t>
            </a:r>
            <a:endParaRPr lang="pt-BR" dirty="0">
              <a:solidFill>
                <a:schemeClr val="bg2"/>
              </a:solidFill>
            </a:endParaRPr>
          </a:p>
          <a:p>
            <a:pPr algn="l"/>
            <a:endParaRPr lang="pt-BR" dirty="0">
              <a:solidFill>
                <a:schemeClr val="bg2"/>
              </a:solidFill>
            </a:endParaRPr>
          </a:p>
          <a:p>
            <a:pPr algn="l"/>
            <a:r>
              <a:rPr lang="pt-BR" dirty="0">
                <a:solidFill>
                  <a:schemeClr val="bg2"/>
                </a:solidFill>
              </a:rPr>
              <a:t>Autor 1 - 0x315b54DA03969f1E60b20c8927CD2f1C9589C099</a:t>
            </a:r>
          </a:p>
          <a:p>
            <a:pPr algn="l"/>
            <a:r>
              <a:rPr lang="pt-BR" dirty="0">
                <a:solidFill>
                  <a:schemeClr val="bg2"/>
                </a:solidFill>
              </a:rPr>
              <a:t>Contrato do Autor 1 - 0xF167683EF02D1E5c18D0d3b1C2B660dA94e65f0b</a:t>
            </a:r>
          </a:p>
          <a:p>
            <a:pPr algn="l"/>
            <a:r>
              <a:rPr lang="pt-BR" dirty="0">
                <a:solidFill>
                  <a:schemeClr val="bg2"/>
                </a:solidFill>
              </a:rPr>
              <a:t>Leitor 1 - 0x927fBf552F60583B399beF0b7E229C0d98807b58</a:t>
            </a:r>
          </a:p>
          <a:p>
            <a:pPr algn="l"/>
            <a:endParaRPr lang="pt-BR" dirty="0">
              <a:solidFill>
                <a:schemeClr val="bg2"/>
              </a:solidFill>
            </a:endParaRPr>
          </a:p>
          <a:p>
            <a:pPr algn="l"/>
            <a:endParaRPr lang="pt-BR" dirty="0">
              <a:solidFill>
                <a:schemeClr val="bg2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B1829FE-F316-1850-76AB-211B6FDE02A4}"/>
              </a:ext>
            </a:extLst>
          </p:cNvPr>
          <p:cNvSpPr/>
          <p:nvPr/>
        </p:nvSpPr>
        <p:spPr>
          <a:xfrm>
            <a:off x="257174" y="247650"/>
            <a:ext cx="11525251" cy="990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dirty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2254904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236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FETT</dc:creator>
  <cp:lastModifiedBy>Alexandre FETT</cp:lastModifiedBy>
  <cp:revision>1</cp:revision>
  <dcterms:created xsi:type="dcterms:W3CDTF">2024-02-29T00:53:26Z</dcterms:created>
  <dcterms:modified xsi:type="dcterms:W3CDTF">2024-02-29T03:49:11Z</dcterms:modified>
</cp:coreProperties>
</file>