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6" r:id="rId5"/>
    <p:sldId id="257" r:id="rId6"/>
    <p:sldId id="258" r:id="rId7"/>
    <p:sldId id="259" r:id="rId8"/>
    <p:sldId id="260" r:id="rId9"/>
    <p:sldId id="265" r:id="rId10"/>
    <p:sldId id="267" r:id="rId11"/>
    <p:sldId id="261" r:id="rId12"/>
    <p:sldId id="262" r:id="rId13"/>
    <p:sldId id="268" r:id="rId14"/>
    <p:sldId id="264" r:id="rId15"/>
  </p:sldIdLst>
  <p:sldSz cx="12192000" cy="6858000"/>
  <p:notesSz cx="6858000" cy="9144000"/>
  <p:custDataLst>
    <p:tags r:id="rId1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do Resumo" id="{23DCCD01-1008-4E70-8AF4-B25C86BFB2B5}">
          <p14:sldIdLst>
            <p14:sldId id="269"/>
            <p14:sldId id="270"/>
            <p14:sldId id="271"/>
            <p14:sldId id="266"/>
            <p14:sldId id="257"/>
          </p14:sldIdLst>
        </p14:section>
        <p14:section name="Gera um NFT" id="{E6EC7505-8171-4B85-9CB2-5A1F471695F2}">
          <p14:sldIdLst>
            <p14:sldId id="258"/>
            <p14:sldId id="259"/>
            <p14:sldId id="260"/>
          </p14:sldIdLst>
        </p14:section>
        <p14:section name="Retorno" id="{0926B76E-79BB-407E-A210-E95E30CB0E72}">
          <p14:sldIdLst>
            <p14:sldId id="265"/>
            <p14:sldId id="267"/>
          </p14:sldIdLst>
        </p14:section>
        <p14:section name="Envia NFT" id="{47DA9A11-6B2F-49B6-84EF-AA749C7FF39C}">
          <p14:sldIdLst>
            <p14:sldId id="261"/>
            <p14:sldId id="262"/>
          </p14:sldIdLst>
        </p14:section>
        <p14:section name="continua" id="{9831307B-983C-416A-B4F1-B56616A1F28F}">
          <p14:sldIdLst>
            <p14:sldId id="268"/>
          </p14:sldIdLst>
        </p14:section>
        <p14:section name="Fim" id="{2BC072A7-D557-4BAA-87F3-89D719DC791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E0"/>
    <a:srgbClr val="F2EB92"/>
    <a:srgbClr val="ABD6C5"/>
    <a:srgbClr val="BBD1DB"/>
    <a:srgbClr val="A6CA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D8A9-EB34-82DC-7345-410A61EB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3A05C-3016-5E02-02DF-EE9C85AB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2EC1E-45F0-9D0F-6DAE-87CAA15C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84445-51C8-E191-FE69-93D2ACF0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E07D6-F14C-911A-3C5F-82AF1DBB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5C512-5B3C-1200-CE89-C3495EF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CC8FC8-259F-AD51-5A3C-2BA522DF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2491D-223D-1606-6C7F-2A55A78D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D3AE8-9435-91A0-E877-5179032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B8B1A-BF6D-E680-347E-4E97F92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7848C-F682-7105-1953-9F76BD85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50A53-8E85-3755-DD31-48C615EE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0028F-8CEA-5490-2990-80A606C0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F2515-5EC6-F3B6-68FF-BF343B2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CFA23-863C-3928-E147-C5C27BA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050A0-9E85-FFEC-682A-4232D6AE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B447-E0D9-98B5-6A69-7C1F728C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0754D-433A-2D9B-0500-A2EEC08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27938-0740-B894-7738-57995028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FFCB1-98D0-9A41-FF7E-0EE914A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67FE-EFF3-23BF-A61E-008DE25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CDC86-2887-9054-34A6-1622F822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796D7-7971-67C6-AEFE-CF651C1B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185F2-3941-93B2-4B48-FB52DA2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6BD82-BBA4-2ED4-752B-7846675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5A79-5928-DADA-6EDF-4AE03D69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C6177-A3AC-A7A8-9ED9-B1F6151E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B4711C-A883-7D26-4BEE-93C22E2E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58DEDC-5D43-D0FF-AEF8-6004823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41CC1-27D9-D6F7-9AD2-B477F7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F5860-561F-3E35-A8F8-5B6CBBE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5F6EA-3F62-55DD-C37D-45356E9E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0B049-4725-DA61-77F0-BF5F3636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3129A-236D-AECF-258C-D0C24DAA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D1E3E6-06BB-3679-6C1D-09742AC6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C91AC8-3041-D1CA-D490-65F91F2A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FFF26C-574C-E079-127A-8862EF6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4895C6-A441-E3F2-9483-9062FD85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99C7C1-70AF-9BC6-53F6-E6CF5B6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7C82-6486-679C-6F85-A1BFD59C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77541E-91F4-4425-88C1-84052AEC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CC68D-5F35-16C7-4A81-99C1FE7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CF340-F89A-8414-26AE-E44E8344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29395F-3DFC-1D3D-426F-38AF1E9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C008CA-2876-3D3D-E3F3-10FF7AD7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1CF659-201C-7326-4FF8-3FBF587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2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37F1-93BD-B1BD-5FA4-CD6EEAD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1DD4C-FDB4-EF5D-4B74-56DC2EB7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5653EF-1973-D49A-5728-DB0F66D7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41FB4-D0C0-4DFB-0CD4-461F063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B991F4-B15F-6FA8-82C3-E97A91BD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0D2113-A12C-AC0F-DF3C-9A29C0E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7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A464D-DD1A-58BC-AC3A-D9C23F9A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55692-254B-4811-7271-889E639F2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513907-9B94-FD8A-BAB0-5211984E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EDD5B-CD2C-0139-B94F-1AD835B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3D5045-7C68-7720-C041-35E7361F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D745C-2232-A5D3-B5C7-7AE2FABE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14EEB94-1D0F-5245-5DC6-E93C0D03D6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07967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3" progId="TCLayout.ActiveDocument.1">
                  <p:embed/>
                </p:oleObj>
              </mc:Choice>
              <mc:Fallback>
                <p:oleObj name="Slide do think-cell" r:id="rId1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886A32-0988-57D5-3364-028F5CFE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B5212-ABC3-3C5A-F6FD-06913FFA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C799C-3C5D-5569-FCD9-DFCFC4DC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2D6BD-67E1-45FF-8C26-CA3CC2373C36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64BF5-48AF-A2F6-8B5B-CE87A54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B284F-18FB-3F12-088F-718F10B0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287707721,&quot;Placement&quot;:&quot;Footer&quot;,&quot;Top&quot;:521.2248,&quot;Left&quot;:0.0,&quot;SlideWidth&quot;:960,&quot;SlideHeight&quot;:540}">
            <a:extLst>
              <a:ext uri="{FF2B5EF4-FFF2-40B4-BE49-F238E27FC236}">
                <a16:creationId xmlns:a16="http://schemas.microsoft.com/office/drawing/2014/main" id="{5623FB7F-661A-4208-E5CA-BF0C58AED4A0}"/>
              </a:ext>
            </a:extLst>
          </p:cNvPr>
          <p:cNvSpPr txBox="1"/>
          <p:nvPr userDrawn="1"/>
        </p:nvSpPr>
        <p:spPr>
          <a:xfrm>
            <a:off x="0" y="6619555"/>
            <a:ext cx="684688" cy="238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6867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slide" Target="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7" Type="http://schemas.openxmlformats.org/officeDocument/2006/relationships/hyperlink" Target="https://sepolia-faucet.pk910.de/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polia.etherscan.io/" TargetMode="External"/><Relationship Id="rId5" Type="http://schemas.openxmlformats.org/officeDocument/2006/relationships/hyperlink" Target="https://github.com/alexfettermann/MDT/tree/main/Blockchain" TargetMode="External"/><Relationship Id="rId4" Type="http://schemas.openxmlformats.org/officeDocument/2006/relationships/hyperlink" Target="https://www.openzeppeli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slide" Target="slide9.x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24E1A-5BAA-2D45-5FAA-E735A066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8D14A2C-35E4-0680-C82C-530CCCB141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DE89DE-6E5C-C65D-6289-E0EAF02F1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A4811E2C-4492-465A-DCEB-219AB9BF8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1ED5A4B-78D8-5035-776C-C5E659FAE699}"/>
              </a:ext>
            </a:extLst>
          </p:cNvPr>
          <p:cNvSpPr/>
          <p:nvPr/>
        </p:nvSpPr>
        <p:spPr>
          <a:xfrm>
            <a:off x="8388886" y="2090171"/>
            <a:ext cx="317385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“Um leitor se interessa por uma publicação de um autor. Pode ser um roteiro, uma poesia ou mesmo um livro...”</a:t>
            </a:r>
          </a:p>
        </p:txBody>
      </p:sp>
      <p:sp>
        <p:nvSpPr>
          <p:cNvPr id="5" name="Retângulo 4">
            <a:hlinkClick r:id="rId6" action="ppaction://hlinksldjump"/>
            <a:extLst>
              <a:ext uri="{FF2B5EF4-FFF2-40B4-BE49-F238E27FC236}">
                <a16:creationId xmlns:a16="http://schemas.microsoft.com/office/drawing/2014/main" id="{DBEE7373-2BB0-166C-EF26-A0BC84514CF3}"/>
              </a:ext>
            </a:extLst>
          </p:cNvPr>
          <p:cNvSpPr/>
          <p:nvPr/>
        </p:nvSpPr>
        <p:spPr>
          <a:xfrm>
            <a:off x="1533833" y="1108003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9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77B76-5DAE-1ACD-0559-2BD1A26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9D6CA0F-EC03-E17A-2CB2-CB9050C8F8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3ACEA7-6C42-84C3-267C-B5F82096B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380DCEE3-AF5E-91D8-279E-ED15115C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CCF85FF9-E1DF-F715-944E-5ED88A194C68}"/>
              </a:ext>
            </a:extLst>
          </p:cNvPr>
          <p:cNvSpPr/>
          <p:nvPr/>
        </p:nvSpPr>
        <p:spPr>
          <a:xfrm>
            <a:off x="1543665" y="2464855"/>
            <a:ext cx="1828800" cy="37184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Zoom de Seção 2">
                <a:extLst>
                  <a:ext uri="{FF2B5EF4-FFF2-40B4-BE49-F238E27FC236}">
                    <a16:creationId xmlns:a16="http://schemas.microsoft.com/office/drawing/2014/main" id="{5AB77E78-C247-590B-3570-D6726C1C22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8144403"/>
                  </p:ext>
                </p:extLst>
              </p:nvPr>
            </p:nvGraphicFramePr>
            <p:xfrm>
              <a:off x="1940723" y="2404179"/>
              <a:ext cx="876791" cy="493195"/>
            </p:xfrm>
            <a:graphic>
              <a:graphicData uri="http://schemas.microsoft.com/office/powerpoint/2016/sectionzoom">
                <psez:sectionZm>
                  <psez:sectionZmObj sectionId="{47DA9A11-6B2F-49B6-84EF-AA749C7FF39C}">
                    <psez:zmPr id="{B93EC098-C695-4241-96AC-5C5D25E177E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76791" cy="4931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Zoom de Seção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AB77E78-C247-590B-3570-D6726C1C22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0723" y="2404179"/>
                <a:ext cx="876791" cy="4931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D64449-323B-7E7A-6F9D-243DC919B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90" y="380735"/>
            <a:ext cx="368077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4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6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32D13-2CEB-D6AF-48DD-025AAAF6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0B323C8-5E98-94B8-E01E-ADEB16BA5497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no Remix para 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D5770A-F306-4CAC-86C6-6D31D52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1412032"/>
            <a:ext cx="3293239" cy="1519256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F35E3FD-1AC1-DB42-FC52-81041272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88" y="2067198"/>
            <a:ext cx="2089024" cy="35838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32259EA-6FE0-3A82-7C2B-F3165AD0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3415138"/>
            <a:ext cx="3293238" cy="203083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F13C945-A962-96B1-E867-FAA2B6CD0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315" y="1748122"/>
            <a:ext cx="2557443" cy="42219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B19A481-3439-C344-4592-97F36ECAA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61" y="1748122"/>
            <a:ext cx="2840363" cy="4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3029-60D2-1FC1-7C63-D0C740886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5584F9B-F8E8-C86F-A3B4-FE6B82C8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0"/>
          <a:stretch/>
        </p:blipFill>
        <p:spPr>
          <a:xfrm>
            <a:off x="243436" y="1459786"/>
            <a:ext cx="6015279" cy="28303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D6082D4-B425-A4C9-C18C-67CC43D5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4410121"/>
            <a:ext cx="5653088" cy="244787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F9376F2-13FF-6F3D-8A69-8E847A6A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01" y="2803691"/>
            <a:ext cx="5769599" cy="28303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41203A-556A-53C8-D96B-22F80F899AD3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</a:t>
            </a:r>
            <a:r>
              <a:rPr lang="pt-BR"/>
              <a:t>no Remix para </a:t>
            </a:r>
            <a:r>
              <a:rPr lang="pt-BR" dirty="0"/>
              <a:t>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1204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1F81B-27E4-757F-F9C9-311106EB6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A64634B-518F-43CC-6158-037920D2CD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DE89DE-6E5C-C65D-6289-E0EAF02F1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BF606611-EC1D-A5BB-0702-845DEE34B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15" name="Retângulo 14">
            <a:hlinkClick r:id="rId6" action="ppaction://hlinksldjump"/>
            <a:extLst>
              <a:ext uri="{FF2B5EF4-FFF2-40B4-BE49-F238E27FC236}">
                <a16:creationId xmlns:a16="http://schemas.microsoft.com/office/drawing/2014/main" id="{23338176-96F7-182B-7AB1-776006B6050C}"/>
              </a:ext>
            </a:extLst>
          </p:cNvPr>
          <p:cNvSpPr/>
          <p:nvPr/>
        </p:nvSpPr>
        <p:spPr>
          <a:xfrm>
            <a:off x="4031226" y="2012571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26913-AE3C-BC46-E899-C02F07C40D9C}"/>
              </a:ext>
            </a:extLst>
          </p:cNvPr>
          <p:cNvSpPr/>
          <p:nvPr/>
        </p:nvSpPr>
        <p:spPr>
          <a:xfrm>
            <a:off x="1543665" y="2464855"/>
            <a:ext cx="1828800" cy="37184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F701FAA-634F-13B8-39ED-A8709CBDE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23" y="430269"/>
            <a:ext cx="3795089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F13DA-3CCA-F930-32D7-4BA480A8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B3CD307-7761-70E0-92A1-85DC6DA7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4" y="1343025"/>
            <a:ext cx="11763375" cy="5181600"/>
          </a:xfrm>
        </p:spPr>
        <p:txBody>
          <a:bodyPr>
            <a:normAutofit/>
          </a:bodyPr>
          <a:lstStyle/>
          <a:p>
            <a:pPr algn="l"/>
            <a:r>
              <a:rPr lang="pt-BR" dirty="0" err="1">
                <a:solidFill>
                  <a:schemeClr val="bg2"/>
                </a:solidFill>
              </a:rPr>
              <a:t>MetaMask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2"/>
              </a:rPr>
              <a:t>https://metamask.io/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Remix - </a:t>
            </a:r>
            <a:r>
              <a:rPr lang="pt-BR" dirty="0">
                <a:solidFill>
                  <a:schemeClr val="bg2"/>
                </a:solidFill>
                <a:hlinkClick r:id="rId3"/>
              </a:rPr>
              <a:t>https://remix.ethereum.org/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OpenZeppelin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4"/>
              </a:rPr>
              <a:t>https://www.openzeppelin.com/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GitHub para consulta- </a:t>
            </a:r>
            <a:r>
              <a:rPr lang="pt-BR" dirty="0">
                <a:solidFill>
                  <a:schemeClr val="bg2"/>
                </a:solidFill>
                <a:hlinkClick r:id="rId5"/>
              </a:rPr>
              <a:t>https://github.com/alexfettermann/MDT/tree/main/Blockchain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Etherscan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6"/>
              </a:rPr>
              <a:t>https://sepolia.etherscan.io/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PoW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faucet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7"/>
              </a:rPr>
              <a:t>https://sepolia-faucet.pk910.de/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Autor 1 - 0x315b54DA03969f1E60b20c8927CD2f1C9589C099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Contrato do Autor 1 - 0xF167683EF02D1E5c18D0d3b1C2B660dA94e65f0b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Leitor 1 - 0x927fBf552F60583B399beF0b7E229C0d98807b58</a:t>
            </a: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1829FE-F316-1850-76AB-211B6FDE02A4}"/>
              </a:ext>
            </a:extLst>
          </p:cNvPr>
          <p:cNvSpPr/>
          <p:nvPr/>
        </p:nvSpPr>
        <p:spPr>
          <a:xfrm>
            <a:off x="257174" y="247650"/>
            <a:ext cx="11525251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2549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30F74-1A26-EEAF-3613-DF90AA5E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B761C81-D59A-E5B6-97DE-8609AE9281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D14A2C-35E4-0680-C82C-530CCCB141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ED5C07D6-B692-65A5-556C-2F7EDCDAA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026D17A-CCCD-C308-5F55-9E992A371B47}"/>
              </a:ext>
            </a:extLst>
          </p:cNvPr>
          <p:cNvSpPr/>
          <p:nvPr/>
        </p:nvSpPr>
        <p:spPr>
          <a:xfrm>
            <a:off x="8388886" y="2644169"/>
            <a:ext cx="31738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“A autora envia detalhes do aluguel, como prazo e valor</a:t>
            </a:r>
            <a:r>
              <a:rPr lang="pt-BR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..”</a:t>
            </a:r>
          </a:p>
        </p:txBody>
      </p:sp>
      <p:sp>
        <p:nvSpPr>
          <p:cNvPr id="5" name="Retângulo 4">
            <a:hlinkClick r:id="rId6" action="ppaction://hlinksldjump"/>
            <a:extLst>
              <a:ext uri="{FF2B5EF4-FFF2-40B4-BE49-F238E27FC236}">
                <a16:creationId xmlns:a16="http://schemas.microsoft.com/office/drawing/2014/main" id="{70865FB3-DD6A-4A5D-8D8E-8E3C93EBF3D6}"/>
              </a:ext>
            </a:extLst>
          </p:cNvPr>
          <p:cNvSpPr/>
          <p:nvPr/>
        </p:nvSpPr>
        <p:spPr>
          <a:xfrm>
            <a:off x="1514167" y="1412803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BCD8C-271C-4918-26CC-D3867794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B3A0A4B-DE18-7874-F769-527F9B7E93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761C81-D59A-E5B6-97DE-8609AE928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7F74DEAA-432D-ACAE-4584-8D4E79414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7250D73-B2C1-14DC-272D-8EC8F02CE29C}"/>
              </a:ext>
            </a:extLst>
          </p:cNvPr>
          <p:cNvSpPr/>
          <p:nvPr/>
        </p:nvSpPr>
        <p:spPr>
          <a:xfrm>
            <a:off x="8447880" y="2459503"/>
            <a:ext cx="317385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“O leitor então adquire conforme o acordado um NFT de aluguel da publicação”</a:t>
            </a:r>
            <a:endParaRPr lang="pt-BR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>
            <a:hlinkClick r:id="rId6" action="ppaction://hlinksldjump"/>
            <a:extLst>
              <a:ext uri="{FF2B5EF4-FFF2-40B4-BE49-F238E27FC236}">
                <a16:creationId xmlns:a16="http://schemas.microsoft.com/office/drawing/2014/main" id="{1433EE44-A01C-5D8F-964A-A764017D37F2}"/>
              </a:ext>
            </a:extLst>
          </p:cNvPr>
          <p:cNvSpPr/>
          <p:nvPr/>
        </p:nvSpPr>
        <p:spPr>
          <a:xfrm>
            <a:off x="1553496" y="1737268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7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0963B8-54E7-1710-C103-E84CAD43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3DE89DE-6E5C-C65D-6289-E0EAF02F13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099102-3B5D-785C-965B-DD1841B1E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F95AE522-FD39-AC22-2C9B-6006B53A0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15" name="Retângulo 14">
            <a:hlinkClick r:id="rId6" action="ppaction://hlinksldjump"/>
            <a:extLst>
              <a:ext uri="{FF2B5EF4-FFF2-40B4-BE49-F238E27FC236}">
                <a16:creationId xmlns:a16="http://schemas.microsoft.com/office/drawing/2014/main" id="{5C759C7D-8388-C0FC-6EC0-9690270E2E5D}"/>
              </a:ext>
            </a:extLst>
          </p:cNvPr>
          <p:cNvSpPr/>
          <p:nvPr/>
        </p:nvSpPr>
        <p:spPr>
          <a:xfrm>
            <a:off x="4031226" y="2012571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0EA2C3-0056-09ED-59CE-98CC360F0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90" y="380735"/>
            <a:ext cx="368077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5594D-3169-CFA9-B8CF-9AE44FE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2099102-3B5D-785C-965B-DD1841B1EFB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7314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0C22FCCD-3929-B927-7554-625197546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15" name="Retângulo 14">
            <a:hlinkClick r:id="rId6" action="ppaction://hlinksldjump"/>
            <a:extLst>
              <a:ext uri="{FF2B5EF4-FFF2-40B4-BE49-F238E27FC236}">
                <a16:creationId xmlns:a16="http://schemas.microsoft.com/office/drawing/2014/main" id="{EB1D71E4-07E8-7A54-A1C3-7430B01DD51D}"/>
              </a:ext>
            </a:extLst>
          </p:cNvPr>
          <p:cNvSpPr/>
          <p:nvPr/>
        </p:nvSpPr>
        <p:spPr>
          <a:xfrm>
            <a:off x="4031226" y="2012571"/>
            <a:ext cx="1828800" cy="37184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Zoom de Seção 19">
                <a:extLst>
                  <a:ext uri="{FF2B5EF4-FFF2-40B4-BE49-F238E27FC236}">
                    <a16:creationId xmlns:a16="http://schemas.microsoft.com/office/drawing/2014/main" id="{4BFCD64C-904A-D26D-1B86-0E2C0B5F8B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087455"/>
                  </p:ext>
                </p:extLst>
              </p:nvPr>
            </p:nvGraphicFramePr>
            <p:xfrm>
              <a:off x="4031226" y="1676429"/>
              <a:ext cx="1828800" cy="1028699"/>
            </p:xfrm>
            <a:graphic>
              <a:graphicData uri="http://schemas.microsoft.com/office/powerpoint/2016/sectionzoom">
                <psez:sectionZm>
                  <psez:sectionZmObj sectionId="{E6EC7505-8171-4B85-9CB2-5A1F471695F2}">
                    <psez:zmPr id="{D2BE5AF9-3B3D-46A6-B112-E66040A759B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8800" cy="10286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Zoom de Seção 1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BFCD64C-904A-D26D-1B86-0E2C0B5F8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1226" y="1676429"/>
                <a:ext cx="1828800" cy="10286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92B014-87EC-94FD-F903-FE47EE33F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90" y="380735"/>
            <a:ext cx="368077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5A43-CF39-93F9-E8C3-0D0F94DF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B1DC19-2973-4955-D287-770031DA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934011"/>
            <a:ext cx="3048001" cy="27968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99D807-4C9C-9AC1-F93B-5AEFEB61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60" y="1866764"/>
            <a:ext cx="8710415" cy="312447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22CF8CB-9847-68A6-8DED-E5D3CDA79951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Criação do Contrato pela conta do Autor 1 - Remix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793A4F-9297-D332-02CE-54D4C3147602}"/>
              </a:ext>
            </a:extLst>
          </p:cNvPr>
          <p:cNvSpPr txBox="1"/>
          <p:nvPr/>
        </p:nvSpPr>
        <p:spPr>
          <a:xfrm>
            <a:off x="3281559" y="5059143"/>
            <a:ext cx="8710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000"/>
            </a:lvl1pPr>
          </a:lstStyle>
          <a:p>
            <a:r>
              <a:rPr lang="pt-BR" dirty="0"/>
              <a:t>https://sepolia.etherscan.io/tx/0xff042f6ccaf6991f7351baeed1c1f543cc7c265b40d514345e0649cc555a31af</a:t>
            </a:r>
          </a:p>
        </p:txBody>
      </p:sp>
    </p:spTree>
    <p:extLst>
      <p:ext uri="{BB962C8B-B14F-4D97-AF65-F5344CB8AC3E}">
        <p14:creationId xmlns:p14="http://schemas.microsoft.com/office/powerpoint/2010/main" val="26225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48919-F38F-5AD8-5DEC-11518F1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BDE5337-A399-D86E-040B-5FF9C2032B5B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Mint</a:t>
            </a:r>
            <a:r>
              <a:rPr lang="pt-BR" dirty="0"/>
              <a:t> de 2 NFT do Contrato criado pelo Autor 1 - Remix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1B731-3066-948F-230C-04EF9E96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246778"/>
            <a:ext cx="3060475" cy="10955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A24940-DD4E-0F43-1C3D-54C59EF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3"/>
          <a:stretch/>
        </p:blipFill>
        <p:spPr>
          <a:xfrm>
            <a:off x="3498744" y="1339930"/>
            <a:ext cx="8550381" cy="23604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D1AC7-AD31-71F2-40E9-195426D43D86}"/>
              </a:ext>
            </a:extLst>
          </p:cNvPr>
          <p:cNvSpPr txBox="1"/>
          <p:nvPr/>
        </p:nvSpPr>
        <p:spPr>
          <a:xfrm>
            <a:off x="4391024" y="3700395"/>
            <a:ext cx="63817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https://sepolia.etherscan.io/tx/0x8662a399518f8b3e595b1f885561d24d689edf63f49c904c9ecdd50d827ca4af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0C6B9D-2E07-500D-C95B-5B494B998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" t="59020" r="8803"/>
          <a:stretch/>
        </p:blipFill>
        <p:spPr>
          <a:xfrm>
            <a:off x="3498744" y="3946616"/>
            <a:ext cx="8550381" cy="23515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D60690-7D29-16E0-9DC1-A724928EA6B2}"/>
              </a:ext>
            </a:extLst>
          </p:cNvPr>
          <p:cNvSpPr txBox="1"/>
          <p:nvPr/>
        </p:nvSpPr>
        <p:spPr>
          <a:xfrm>
            <a:off x="3498743" y="6298178"/>
            <a:ext cx="855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000"/>
            </a:lvl1pPr>
          </a:lstStyle>
          <a:p>
            <a:pPr algn="ctr"/>
            <a:r>
              <a:rPr lang="pt-BR" dirty="0"/>
              <a:t>https://sepolia.etherscan.io/tx/0xb686bed5d7c845fdec663fae7f48ab9df1cd210289312327a6fc7065f9d76f39</a:t>
            </a:r>
          </a:p>
        </p:txBody>
      </p:sp>
    </p:spTree>
    <p:extLst>
      <p:ext uri="{BB962C8B-B14F-4D97-AF65-F5344CB8AC3E}">
        <p14:creationId xmlns:p14="http://schemas.microsoft.com/office/powerpoint/2010/main" val="28693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782CB-2964-131F-66E1-CD4CE1A7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A01E7C4-8074-E07B-6DDA-44A2D3A1CEF4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Importados os 2 </a:t>
            </a:r>
            <a:r>
              <a:rPr lang="pt-BR" dirty="0" err="1"/>
              <a:t>NFTs</a:t>
            </a:r>
            <a:r>
              <a:rPr lang="pt-BR" dirty="0"/>
              <a:t> para a carteira do Autor 1 – </a:t>
            </a:r>
            <a:r>
              <a:rPr lang="pt-BR" dirty="0" err="1"/>
              <a:t>MetaMask</a:t>
            </a:r>
            <a:r>
              <a:rPr lang="pt-BR" dirty="0"/>
              <a:t> - opcional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72C967-1276-6EF2-6410-E55DAFAD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41" y="1790699"/>
            <a:ext cx="2657388" cy="44106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09AA7B-7AD6-C6B5-0C87-7B6BBBC6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376609"/>
            <a:ext cx="3200677" cy="323878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08BCC6-536D-4A46-7784-148E996FC4DE}"/>
              </a:ext>
            </a:extLst>
          </p:cNvPr>
          <p:cNvSpPr txBox="1"/>
          <p:nvPr/>
        </p:nvSpPr>
        <p:spPr>
          <a:xfrm>
            <a:off x="4796114" y="3105834"/>
            <a:ext cx="2919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0x315b54DA03969f1E60b20c8927CD2f1C9589C099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1EF9B7F-1642-A293-7EB1-1EE6A94CCF5C}"/>
              </a:ext>
            </a:extLst>
          </p:cNvPr>
          <p:cNvSpPr/>
          <p:nvPr/>
        </p:nvSpPr>
        <p:spPr>
          <a:xfrm>
            <a:off x="3752850" y="3238500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4EEEEE-A74F-D52F-01D7-97D59259DB35}"/>
              </a:ext>
            </a:extLst>
          </p:cNvPr>
          <p:cNvSpPr txBox="1"/>
          <p:nvPr/>
        </p:nvSpPr>
        <p:spPr>
          <a:xfrm>
            <a:off x="4941163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0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45C4781-66AE-EBA0-959F-6061B455FF5F}"/>
              </a:ext>
            </a:extLst>
          </p:cNvPr>
          <p:cNvSpPr/>
          <p:nvPr/>
        </p:nvSpPr>
        <p:spPr>
          <a:xfrm>
            <a:off x="3748961" y="4005524"/>
            <a:ext cx="905855" cy="438150"/>
          </a:xfrm>
          <a:prstGeom prst="rightArrow">
            <a:avLst/>
          </a:prstGeom>
          <a:solidFill>
            <a:srgbClr val="A6CA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E5345B8-BD6E-2DE0-117A-5F17EEC36555}"/>
              </a:ext>
            </a:extLst>
          </p:cNvPr>
          <p:cNvSpPr/>
          <p:nvPr/>
        </p:nvSpPr>
        <p:spPr>
          <a:xfrm>
            <a:off x="5734050" y="3995999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AAAC85-6A0F-431D-2464-230DBE71C554}"/>
              </a:ext>
            </a:extLst>
          </p:cNvPr>
          <p:cNvSpPr txBox="1"/>
          <p:nvPr/>
        </p:nvSpPr>
        <p:spPr>
          <a:xfrm>
            <a:off x="6849455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1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7D50C5D-22B3-7232-328B-B50C7F9EBE36}"/>
              </a:ext>
            </a:extLst>
          </p:cNvPr>
          <p:cNvSpPr/>
          <p:nvPr/>
        </p:nvSpPr>
        <p:spPr>
          <a:xfrm>
            <a:off x="7715250" y="3105834"/>
            <a:ext cx="1042497" cy="1656666"/>
          </a:xfrm>
          <a:prstGeom prst="rightArrow">
            <a:avLst>
              <a:gd name="adj1" fmla="val 66099"/>
              <a:gd name="adj2" fmla="val 3903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3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CCA8B8-6F7B-1C2B-EBDD-FCCDA6E2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93ACEA7-6C42-84C3-267C-B5F82096B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3" progId="TCLayout.ActiveDocument.1">
                  <p:embed/>
                </p:oleObj>
              </mc:Choice>
              <mc:Fallback>
                <p:oleObj name="Slide do think-cell" r:id="rId3" imgW="421" imgH="42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B4FAFA-DECE-B295-0A0E-818E7FC34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2A9BE934-FFB3-9C31-3AAB-F636ABEE0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1" y="150812"/>
            <a:ext cx="7348829" cy="6556375"/>
          </a:xfrm>
          <a:prstGeom prst="rect">
            <a:avLst/>
          </a:prstGeom>
          <a:noFill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B6C9AE4-667D-E247-950C-700E5C64F7CF}"/>
              </a:ext>
            </a:extLst>
          </p:cNvPr>
          <p:cNvSpPr/>
          <p:nvPr/>
        </p:nvSpPr>
        <p:spPr>
          <a:xfrm>
            <a:off x="1543665" y="2464855"/>
            <a:ext cx="1828800" cy="37184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3F13E1-2904-4460-51C2-4072D288F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90" y="380735"/>
            <a:ext cx="368077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78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270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Trebuchet MS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FETT</dc:creator>
  <cp:lastModifiedBy>Alexandre FETT</cp:lastModifiedBy>
  <cp:revision>25</cp:revision>
  <dcterms:created xsi:type="dcterms:W3CDTF">2024-02-29T00:53:26Z</dcterms:created>
  <dcterms:modified xsi:type="dcterms:W3CDTF">2024-03-01T19:18:46Z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2024-02-29T16:01:28Z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c9d5d10f-a487-4fa6-be9d-d14da0d1ca45</vt:lpwstr>
  </property>
  <property fmtid="{D5CDD505-2E9C-101B-9397-08002B2CF9AE}" pid="8" name="MSIP_Label_140b9f7d-8e3a-482f-9702-4b7ffc40985a_ContentBits">
    <vt:lpwstr>2</vt:lpwstr>
  </property>
</Properties>
</file>