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schemas.microsoft.com/office/2006/metadata/properties"/>
    <ds:schemaRef ds:uri="http://www.w3.org/XML/1998/namespace"/>
    <ds:schemaRef ds:uri="1913475e-a030-45ec-9e8a-a2630205b38f"/>
    <ds:schemaRef ds:uri="http://purl.org/dc/terms/"/>
    <ds:schemaRef ds:uri="http://purl.org/dc/elements/1.1/"/>
    <ds:schemaRef ds:uri="http://schemas.microsoft.com/office/infopath/2007/PartnerControls"/>
    <ds:schemaRef ds:uri="0ae7057e-292f-4fd1-bead-5494e4c66c6d"/>
    <ds:schemaRef ds:uri="http://schemas.microsoft.com/office/2006/documentManagement/types"/>
    <ds:schemaRef ds:uri="http://schemas.openxmlformats.org/package/2006/metadata/core-properties"/>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11372</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