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1" r:id="rId7"/>
    <p:sldId id="276" r:id="rId8"/>
    <p:sldId id="271" r:id="rId9"/>
    <p:sldId id="287" r:id="rId10"/>
    <p:sldId id="28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07/02/2018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07/02/2018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25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07 February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07 February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07 February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Soa</a:t>
            </a:r>
            <a:r>
              <a:rPr lang="en-US" dirty="0" smtClean="0"/>
              <a:t> services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July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SOA Overview</a:t>
            </a:r>
            <a:endParaRPr lang="en-US" dirty="0"/>
          </a:p>
          <a:p>
            <a:pPr lvl="0"/>
            <a:r>
              <a:rPr lang="en-US" dirty="0" smtClean="0"/>
              <a:t>Logical Fields</a:t>
            </a:r>
            <a:endParaRPr lang="en-US" dirty="0"/>
          </a:p>
          <a:p>
            <a:pPr lvl="0"/>
            <a:r>
              <a:rPr lang="en-US" dirty="0" smtClean="0"/>
              <a:t>Payment Data Object (aka PDO)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07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4085942"/>
          </a:xfrm>
        </p:spPr>
        <p:txBody>
          <a:bodyPr/>
          <a:lstStyle/>
          <a:p>
            <a:r>
              <a:rPr lang="en-US" dirty="0" smtClean="0"/>
              <a:t>GPP leverage Service-Oriented Architecture (SOA).</a:t>
            </a:r>
            <a:r>
              <a:rPr lang="en-US" b="0" dirty="0"/>
              <a:t> Each service is an unassociated, self-supporting functionality. A business flow of messages is a cluster of services set in a predefined order which provide GPP's range of </a:t>
            </a:r>
            <a:r>
              <a:rPr lang="en-US" b="0" dirty="0" smtClean="0"/>
              <a:t>functionality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GPP SOA List of </a:t>
            </a:r>
            <a:r>
              <a:rPr lang="en-US" dirty="0" smtClean="0"/>
              <a:t>Services 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07 February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OVERVIEW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715380" y="1695634"/>
            <a:ext cx="3000952" cy="309830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GPP</a:t>
            </a:r>
            <a:endParaRPr lang="he-IL" sz="1200" dirty="0" err="1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2854" y="1695635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412854" y="2521664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412854" y="3347693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884130" y="4899465"/>
            <a:ext cx="2476870" cy="5326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6" name="Picture 2" descr="Image result for system administ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99" y="5503471"/>
            <a:ext cx="1046301" cy="10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base 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732" y="4837630"/>
            <a:ext cx="1188991" cy="11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7412854" y="4173723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5566144" y="3018711"/>
            <a:ext cx="3054527" cy="40837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Layer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5400000">
            <a:off x="1789151" y="3040601"/>
            <a:ext cx="3098308" cy="40837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 Layer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426731" y="1695634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426731" y="2521663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Load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426731" y="3347692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426731" y="4173722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SOA</a:t>
            </a:r>
            <a:r>
              <a:rPr lang="en-US" dirty="0" smtClean="0"/>
              <a:t> specifications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254992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Protocol – SOAP over HTTP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Format – XML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Transactional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Authorization Based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Specifications provided in WSDL format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Can be consumed by any 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SOA</a:t>
            </a:r>
            <a:r>
              <a:rPr lang="en-US" dirty="0" smtClean="0"/>
              <a:t> services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387490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Apply Change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Load Profile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Message Load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Message Submit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Profile Action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Profile List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Queue List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STP Rules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Task Service</a:t>
            </a:r>
          </a:p>
        </p:txBody>
      </p:sp>
    </p:spTree>
    <p:extLst>
      <p:ext uri="{BB962C8B-B14F-4D97-AF65-F5344CB8AC3E}">
        <p14:creationId xmlns:p14="http://schemas.microsoft.com/office/powerpoint/2010/main" val="9107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soa</a:t>
            </a:r>
            <a:r>
              <a:rPr lang="en-US" dirty="0" smtClean="0"/>
              <a:t>- </a:t>
            </a:r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54" y="1113665"/>
            <a:ext cx="5975567" cy="44646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7839438" y="1287262"/>
            <a:ext cx="2476870" cy="532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SOA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41784" y="2362613"/>
            <a:ext cx="2476870" cy="532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41784" y="4395258"/>
            <a:ext cx="2476870" cy="532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Body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3630967" y="1287262"/>
            <a:ext cx="420847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034269" y="2628943"/>
            <a:ext cx="1707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5362113" y="4395258"/>
            <a:ext cx="237967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Rajesh Badiye</a:t>
            </a:r>
            <a:endParaRPr lang="en-GB" dirty="0" smtClean="0"/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07 February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Rajesh.badiye@finastra.com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http://purl.org/dc/terms/"/>
    <ds:schemaRef ds:uri="http://www.w3.org/XML/1998/namespace"/>
    <ds:schemaRef ds:uri="1913475e-a030-45ec-9e8a-a2630205b38f"/>
    <ds:schemaRef ds:uri="http://schemas.microsoft.com/office/2006/metadata/properties"/>
    <ds:schemaRef ds:uri="http://schemas.microsoft.com/office/2006/documentManagement/types"/>
    <ds:schemaRef ds:uri="0ae7057e-292f-4fd1-bead-5494e4c66c6d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11402</TotalTime>
  <Words>172</Words>
  <Application>Microsoft Office PowerPoint</Application>
  <PresentationFormat>Widescreen</PresentationFormat>
  <Paragraphs>69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Finastra_PowerPoint_Template_LIGHT</vt:lpstr>
      <vt:lpstr>Soa services</vt:lpstr>
      <vt:lpstr>AGENDA</vt:lpstr>
      <vt:lpstr>PowerPoint Presentation</vt:lpstr>
      <vt:lpstr>SOA OVERVIEW</vt:lpstr>
      <vt:lpstr>SOA specifications</vt:lpstr>
      <vt:lpstr>SOA services</vt:lpstr>
      <vt:lpstr>soa- example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Rajesh Badiye</cp:lastModifiedBy>
  <cp:revision>98</cp:revision>
  <cp:lastPrinted>2017-06-06T14:07:14Z</cp:lastPrinted>
  <dcterms:created xsi:type="dcterms:W3CDTF">2017-06-27T19:04:38Z</dcterms:created>
  <dcterms:modified xsi:type="dcterms:W3CDTF">2018-02-07T06:16:39Z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