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1" r:id="rId7"/>
    <p:sldId id="276" r:id="rId8"/>
    <p:sldId id="271" r:id="rId9"/>
    <p:sldId id="287" r:id="rId10"/>
    <p:sldId id="28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25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Soa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3631"/>
            <a:ext cx="9692421" cy="2293177"/>
          </a:xfrm>
        </p:spPr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SOA Overview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9577924" cy="4085942"/>
          </a:xfrm>
        </p:spPr>
        <p:txBody>
          <a:bodyPr/>
          <a:lstStyle/>
          <a:p>
            <a:r>
              <a:rPr lang="en-US" dirty="0" smtClean="0"/>
              <a:t>GPP leverage Service-Oriented Architecture (SOA).</a:t>
            </a:r>
            <a:r>
              <a:rPr lang="en-US" b="0" dirty="0"/>
              <a:t> </a:t>
            </a:r>
            <a:r>
              <a:rPr lang="en-US" dirty="0"/>
              <a:t>Each service is an unassociated, self-supporting functionality. A business flow of messages is a cluster of services set in a predefined order which provide GPP's range of </a:t>
            </a:r>
            <a:r>
              <a:rPr lang="en-US" dirty="0"/>
              <a:t>functionality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/>
              <a:t>GPP SOA List of </a:t>
            </a:r>
            <a:r>
              <a:rPr lang="en-US" dirty="0" smtClean="0"/>
              <a:t>Services 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OVERVIEW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15380" y="1695634"/>
            <a:ext cx="3000952" cy="309830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GPP</a:t>
            </a:r>
            <a:endParaRPr lang="he-IL" sz="4000" dirty="0" err="1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2854" y="1695635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412854" y="2521664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412854" y="3347693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715380" y="4899465"/>
            <a:ext cx="3000952" cy="532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 descr="Image result for system administ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05" y="5503470"/>
            <a:ext cx="1046301" cy="10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 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732" y="4837630"/>
            <a:ext cx="1188991" cy="11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7412854" y="4173723"/>
            <a:ext cx="2476870" cy="5326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5566144" y="3018711"/>
            <a:ext cx="3054527" cy="4083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Layer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rot="5400000">
            <a:off x="1789151" y="3040601"/>
            <a:ext cx="3098308" cy="4083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 Layer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426731" y="1695634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26731" y="2521663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26731" y="3347692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26731" y="4173722"/>
            <a:ext cx="2476870" cy="5326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 specifications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403639"/>
            <a:ext cx="9120187" cy="254992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Protocol – SOAP over HTTP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Format – XML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Transactional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Authorization Based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Specifications provided in WSDL format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Can be consumed by any 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 services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2" y="1170633"/>
            <a:ext cx="11369156" cy="48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soa</a:t>
            </a:r>
            <a:r>
              <a:rPr lang="en-US" dirty="0" smtClean="0"/>
              <a:t>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1287262"/>
            <a:ext cx="5975567" cy="4464699"/>
          </a:xfrm>
          <a:prstGeom prst="rect">
            <a:avLst/>
          </a:prstGeom>
          <a:ln w="3175"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7839438" y="1222996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SOA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39438" y="1965570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39438" y="3354313"/>
            <a:ext cx="2476870" cy="532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Body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3451123" y="1483756"/>
            <a:ext cx="4388315" cy="5570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131923" y="2231900"/>
            <a:ext cx="1707515" cy="0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5343817" y="3620643"/>
            <a:ext cx="2495621" cy="0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</a:t>
            </a:r>
            <a:r>
              <a:rPr lang="en-GB" b="0" dirty="0" smtClean="0"/>
              <a:t>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http://purl.org/dc/terms/"/>
    <ds:schemaRef ds:uri="http://www.w3.org/XML/1998/namespace"/>
    <ds:schemaRef ds:uri="1913475e-a030-45ec-9e8a-a2630205b38f"/>
    <ds:schemaRef ds:uri="http://schemas.microsoft.com/office/2006/metadata/properties"/>
    <ds:schemaRef ds:uri="http://schemas.microsoft.com/office/2006/documentManagement/types"/>
    <ds:schemaRef ds:uri="0ae7057e-292f-4fd1-bead-5494e4c66c6d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11412</TotalTime>
  <Words>143</Words>
  <Application>Microsoft Office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Finastra_PowerPoint_Template_LIGHT</vt:lpstr>
      <vt:lpstr>Soa services</vt:lpstr>
      <vt:lpstr>AGENDA</vt:lpstr>
      <vt:lpstr>PowerPoint Presentation</vt:lpstr>
      <vt:lpstr>SOA OVERVIEW</vt:lpstr>
      <vt:lpstr>SOA specifications</vt:lpstr>
      <vt:lpstr>SOA services</vt:lpstr>
      <vt:lpstr>soa- example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104</cp:revision>
  <cp:lastPrinted>2017-06-06T14:07:14Z</cp:lastPrinted>
  <dcterms:created xsi:type="dcterms:W3CDTF">2017-06-27T19:04:38Z</dcterms:created>
  <dcterms:modified xsi:type="dcterms:W3CDTF">2019-03-25T12:23:05Z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