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7" r:id="rId6"/>
    <p:sldId id="294" r:id="rId7"/>
    <p:sldId id="258" r:id="rId8"/>
    <p:sldId id="295" r:id="rId9"/>
    <p:sldId id="296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>
        <p:scale>
          <a:sx n="80" d="100"/>
          <a:sy n="80" d="100"/>
        </p:scale>
        <p:origin x="1674" y="7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13/02/2019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44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13 February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13 February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13 February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13 February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13 February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13 February 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13 February 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13 February 2019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13 February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nnovation.finastra.com/servlet/hype/IMT?userAction=Browse&amp;templateName=&amp;documentId=dde9adfa905cbc1017d2ffa6217f07b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aymentflow.heroku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SHowflow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0"/>
            <a:ext cx="9692420" cy="668216"/>
          </a:xfrm>
        </p:spPr>
        <p:txBody>
          <a:bodyPr/>
          <a:lstStyle/>
          <a:p>
            <a:r>
              <a:rPr lang="en-US" dirty="0">
                <a:hlinkClick r:id="rId2"/>
              </a:rPr>
              <a:t>HERZLIYA </a:t>
            </a:r>
            <a:r>
              <a:rPr lang="en-US" dirty="0" smtClean="0">
                <a:hlinkClick r:id="rId2"/>
              </a:rPr>
              <a:t>HACKATHON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13 February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2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697" y="1055639"/>
            <a:ext cx="4902801" cy="51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72" y="562273"/>
            <a:ext cx="3647242" cy="258622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304" y="3473511"/>
            <a:ext cx="4312199" cy="305545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process Flows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6195" y="3357871"/>
            <a:ext cx="3322940" cy="234364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13 February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3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733" y="4200372"/>
            <a:ext cx="3267961" cy="2300119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56" y="1253108"/>
            <a:ext cx="4194101" cy="296506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646" y="1830143"/>
            <a:ext cx="4312199" cy="305545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474" y="3509345"/>
            <a:ext cx="3647242" cy="258622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0921" y="2041583"/>
            <a:ext cx="3393226" cy="240469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722" y="994424"/>
            <a:ext cx="3647242" cy="258622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4716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74" y="927559"/>
            <a:ext cx="4271211" cy="300037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13 February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gpp</a:t>
            </a:r>
            <a:r>
              <a:rPr lang="en-US" dirty="0" smtClean="0"/>
              <a:t> payment flows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68" y="1756611"/>
            <a:ext cx="4639741" cy="391201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434" y="1135527"/>
            <a:ext cx="5949916" cy="501669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31" y="1323474"/>
            <a:ext cx="4862114" cy="341546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19" y="3238750"/>
            <a:ext cx="4271211" cy="300037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237" y="3428814"/>
            <a:ext cx="3107671" cy="262024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53" y="2356904"/>
            <a:ext cx="3564383" cy="250385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559" y="844062"/>
            <a:ext cx="4271211" cy="300037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290" y="2449061"/>
            <a:ext cx="3159692" cy="2219572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7" y="1170692"/>
            <a:ext cx="4452400" cy="313502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Gpp</a:t>
            </a:r>
            <a:r>
              <a:rPr lang="en-US" dirty="0" smtClean="0"/>
              <a:t> Server logs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13 February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5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8" y="3224463"/>
            <a:ext cx="4452400" cy="299711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038" y="801924"/>
            <a:ext cx="7929263" cy="533755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76" y="1748570"/>
            <a:ext cx="3948112" cy="277994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14" y="3373618"/>
            <a:ext cx="4452400" cy="313502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273" y="3086556"/>
            <a:ext cx="4452400" cy="313502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979" y="2680726"/>
            <a:ext cx="3748337" cy="255372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782" y="754734"/>
            <a:ext cx="4452400" cy="299711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967" y="1041796"/>
            <a:ext cx="4452400" cy="299711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588" y="3095632"/>
            <a:ext cx="3948112" cy="277994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846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2378697" y="1914873"/>
            <a:ext cx="5850384" cy="395944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697" y="0"/>
            <a:ext cx="6071245" cy="1914873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Showflow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2"/>
                </a:solidFill>
              </a:rPr>
              <a:t>visualize</a:t>
            </a:r>
            <a:r>
              <a:rPr lang="en-US" dirty="0" smtClean="0"/>
              <a:t> product process flows </a:t>
            </a:r>
            <a:r>
              <a:rPr lang="en-US" dirty="0" smtClean="0">
                <a:solidFill>
                  <a:schemeClr val="accent2"/>
                </a:solidFill>
              </a:rPr>
              <a:t>from</a:t>
            </a:r>
            <a:r>
              <a:rPr lang="en-US" dirty="0" smtClean="0"/>
              <a:t> GPP spring payment flows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2"/>
                </a:solidFill>
              </a:rPr>
              <a:t>validate</a:t>
            </a:r>
            <a:r>
              <a:rPr lang="en-US" dirty="0" smtClean="0"/>
              <a:t> with GPP </a:t>
            </a:r>
            <a:r>
              <a:rPr lang="en-US" dirty="0" smtClean="0"/>
              <a:t>log files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13 February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6</a:t>
            </a:fld>
            <a:endParaRPr lang="en-GB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9330" y="5009457"/>
            <a:ext cx="1849755" cy="130461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150" y="5009457"/>
            <a:ext cx="1547305" cy="130461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685" y="5009457"/>
            <a:ext cx="1852834" cy="130461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418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Alex Perman</a:t>
            </a:r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13 February 2019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alexander.perman@finastra.com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8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186F62-2954-471E-9368-38BF5704F41F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913475e-a030-45ec-9e8a-a2630205b38f"/>
    <ds:schemaRef ds:uri="http://schemas.microsoft.com/office/2006/documentManagement/types"/>
    <ds:schemaRef ds:uri="http://schemas.microsoft.com/sharepoint/v3"/>
    <ds:schemaRef ds:uri="0ae7057e-292f-4fd1-bead-5494e4c66c6d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25875</TotalTime>
  <Words>36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Finastra_PowerPoint_Template_LIGHT</vt:lpstr>
      <vt:lpstr>SHowflow</vt:lpstr>
      <vt:lpstr>HERZLIYA HACKATHON</vt:lpstr>
      <vt:lpstr>Product process Flows</vt:lpstr>
      <vt:lpstr>Spring gpp payment flows</vt:lpstr>
      <vt:lpstr>Gpp Server logs</vt:lpstr>
      <vt:lpstr>Showflow   visualize product process flows from GPP spring payment flows and validate with GPP log files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134</cp:revision>
  <cp:lastPrinted>2017-06-06T14:07:14Z</cp:lastPrinted>
  <dcterms:created xsi:type="dcterms:W3CDTF">2017-06-27T19:04:38Z</dcterms:created>
  <dcterms:modified xsi:type="dcterms:W3CDTF">2019-02-13T11:01:41Z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