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1" r:id="rId7"/>
    <p:sldId id="271" r:id="rId8"/>
    <p:sldId id="294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93441" autoAdjust="0"/>
  </p:normalViewPr>
  <p:slideViewPr>
    <p:cSldViewPr snapToGrid="0" showGuides="1">
      <p:cViewPr>
        <p:scale>
          <a:sx n="77" d="100"/>
          <a:sy n="77" d="100"/>
        </p:scale>
        <p:origin x="-3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58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64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Balance Inquiry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Flows </a:t>
            </a:r>
            <a:endParaRPr lang="en-US" dirty="0"/>
          </a:p>
          <a:p>
            <a:pPr lvl="0"/>
            <a:r>
              <a:rPr lang="en-US" dirty="0" smtClean="0"/>
              <a:t>Rules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b="0" dirty="0" smtClean="0"/>
              <a:t>Balance Inquiry is </a:t>
            </a:r>
            <a:r>
              <a:rPr lang="en-US" b="0" dirty="0"/>
              <a:t>performed in GPP to retrieve </a:t>
            </a:r>
            <a:r>
              <a:rPr lang="en-US" b="0" smtClean="0"/>
              <a:t>customer balance information </a:t>
            </a:r>
            <a:r>
              <a:rPr lang="en-US" b="0" dirty="0"/>
              <a:t>required for successful processing. 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05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general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12631" y="1497104"/>
            <a:ext cx="9120187" cy="84023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Once </a:t>
            </a:r>
            <a:r>
              <a:rPr lang="en-US" dirty="0"/>
              <a:t>the </a:t>
            </a:r>
            <a:r>
              <a:rPr lang="en-US" dirty="0" smtClean="0"/>
              <a:t>Balance Inquiry interface </a:t>
            </a:r>
            <a:r>
              <a:rPr lang="en-US" dirty="0"/>
              <a:t>is invoked, and </a:t>
            </a:r>
            <a:r>
              <a:rPr lang="en-US" dirty="0" smtClean="0"/>
              <a:t>as </a:t>
            </a:r>
            <a:r>
              <a:rPr lang="en-US" dirty="0"/>
              <a:t>the interface is working </a:t>
            </a:r>
            <a:r>
              <a:rPr lang="en-US" dirty="0" smtClean="0"/>
              <a:t>in </a:t>
            </a:r>
            <a:r>
              <a:rPr lang="en-US" dirty="0" smtClean="0"/>
              <a:t> </a:t>
            </a:r>
            <a:r>
              <a:rPr lang="en-US" dirty="0"/>
              <a:t>A-sync mode, the message processing is stopped and the message waits for the response in the queue (status) of Wait </a:t>
            </a:r>
            <a:r>
              <a:rPr lang="en-US" dirty="0" smtClean="0"/>
              <a:t>BI </a:t>
            </a:r>
            <a:r>
              <a:rPr lang="en-US" dirty="0"/>
              <a:t>response </a:t>
            </a:r>
            <a:r>
              <a:rPr lang="en-US" dirty="0" smtClean="0"/>
              <a:t>(BIWAIT</a:t>
            </a:r>
            <a:r>
              <a:rPr lang="en-US" dirty="0"/>
              <a:t>). 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886471" y="3345395"/>
            <a:ext cx="1187471" cy="518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/>
              <a:t>Receive Payment </a:t>
            </a:r>
            <a:r>
              <a:rPr lang="en-US" sz="1200" dirty="0"/>
              <a:t>I</a:t>
            </a:r>
            <a:r>
              <a:rPr lang="en-US" sz="1200" dirty="0" smtClean="0"/>
              <a:t>nstruction</a:t>
            </a:r>
            <a:endParaRPr lang="he-IL" sz="1200" dirty="0" err="1" smtClean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5282451" y="3345395"/>
            <a:ext cx="1187471" cy="518309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Payment Initiation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  <a:endCxn id="22" idx="1"/>
          </p:cNvCxnSpPr>
          <p:nvPr/>
        </p:nvCxnSpPr>
        <p:spPr>
          <a:xfrm>
            <a:off x="4073942" y="3604550"/>
            <a:ext cx="120850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edefined Process 23"/>
          <p:cNvSpPr/>
          <p:nvPr/>
        </p:nvSpPr>
        <p:spPr>
          <a:xfrm>
            <a:off x="7678431" y="3345395"/>
            <a:ext cx="1187471" cy="518309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Debit Side Processing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5" name="Flowchart: Predefined Process 24"/>
          <p:cNvSpPr/>
          <p:nvPr/>
        </p:nvSpPr>
        <p:spPr>
          <a:xfrm>
            <a:off x="10074411" y="3345395"/>
            <a:ext cx="1187471" cy="518309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Credit Side Processing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2" idx="3"/>
            <a:endCxn id="24" idx="1"/>
          </p:cNvCxnSpPr>
          <p:nvPr/>
        </p:nvCxnSpPr>
        <p:spPr>
          <a:xfrm>
            <a:off x="6469922" y="3604550"/>
            <a:ext cx="120850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3"/>
            <a:endCxn id="25" idx="1"/>
          </p:cNvCxnSpPr>
          <p:nvPr/>
        </p:nvCxnSpPr>
        <p:spPr>
          <a:xfrm>
            <a:off x="8865902" y="3604550"/>
            <a:ext cx="120850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10074410" y="4756757"/>
            <a:ext cx="1187471" cy="86971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MOP Selection Value Date and Cut Offs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25" idx="3"/>
            <a:endCxn id="41" idx="3"/>
          </p:cNvCxnSpPr>
          <p:nvPr/>
        </p:nvCxnSpPr>
        <p:spPr>
          <a:xfrm flipH="1">
            <a:off x="11261881" y="3604550"/>
            <a:ext cx="1" cy="1587062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42"/>
          <p:cNvSpPr/>
          <p:nvPr/>
        </p:nvSpPr>
        <p:spPr>
          <a:xfrm>
            <a:off x="1025611" y="3222117"/>
            <a:ext cx="1173892" cy="818555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</a:t>
            </a:r>
            <a:r>
              <a:rPr lang="en-US" sz="1200" dirty="0" smtClean="0">
                <a:solidFill>
                  <a:schemeClr val="bg1"/>
                </a:solidFill>
              </a:rPr>
              <a:t>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43" idx="3"/>
            <a:endCxn id="21" idx="1"/>
          </p:cNvCxnSpPr>
          <p:nvPr/>
        </p:nvCxnSpPr>
        <p:spPr>
          <a:xfrm flipV="1">
            <a:off x="2199503" y="3604550"/>
            <a:ext cx="686968" cy="2684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/>
          <p:cNvSpPr/>
          <p:nvPr/>
        </p:nvSpPr>
        <p:spPr>
          <a:xfrm>
            <a:off x="7678431" y="4931032"/>
            <a:ext cx="1187471" cy="518309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Fees Processing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1" idx="1"/>
            <a:endCxn id="45" idx="3"/>
          </p:cNvCxnSpPr>
          <p:nvPr/>
        </p:nvCxnSpPr>
        <p:spPr>
          <a:xfrm flipH="1" flipV="1">
            <a:off x="8865902" y="5190187"/>
            <a:ext cx="1208508" cy="142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/>
          <p:cNvSpPr/>
          <p:nvPr/>
        </p:nvSpPr>
        <p:spPr>
          <a:xfrm>
            <a:off x="5282451" y="4931032"/>
            <a:ext cx="1187471" cy="518309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Balance Check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1"/>
            <a:endCxn id="47" idx="3"/>
          </p:cNvCxnSpPr>
          <p:nvPr/>
        </p:nvCxnSpPr>
        <p:spPr>
          <a:xfrm flipH="1">
            <a:off x="6469922" y="5190187"/>
            <a:ext cx="120850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edefined Process 48"/>
          <p:cNvSpPr/>
          <p:nvPr/>
        </p:nvSpPr>
        <p:spPr>
          <a:xfrm>
            <a:off x="2886471" y="4931032"/>
            <a:ext cx="1187471" cy="518309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Posting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7" idx="1"/>
            <a:endCxn id="49" idx="3"/>
          </p:cNvCxnSpPr>
          <p:nvPr/>
        </p:nvCxnSpPr>
        <p:spPr>
          <a:xfrm flipH="1">
            <a:off x="4073942" y="5190187"/>
            <a:ext cx="120850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ocument 51"/>
          <p:cNvSpPr/>
          <p:nvPr/>
        </p:nvSpPr>
        <p:spPr>
          <a:xfrm>
            <a:off x="1131341" y="4871022"/>
            <a:ext cx="1068161" cy="663902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stCxn id="49" idx="1"/>
            <a:endCxn id="52" idx="3"/>
          </p:cNvCxnSpPr>
          <p:nvPr/>
        </p:nvCxnSpPr>
        <p:spPr>
          <a:xfrm flipH="1">
            <a:off x="2199502" y="5190187"/>
            <a:ext cx="686969" cy="12786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82450" y="5902447"/>
            <a:ext cx="1187471" cy="19218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Balance Inquiry</a:t>
            </a:r>
            <a:endParaRPr lang="he-IL" sz="1200" dirty="0" err="1" smtClean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>
            <a:stCxn id="47" idx="2"/>
            <a:endCxn id="54" idx="0"/>
          </p:cNvCxnSpPr>
          <p:nvPr/>
        </p:nvCxnSpPr>
        <p:spPr>
          <a:xfrm flipH="1">
            <a:off x="5876186" y="5449341"/>
            <a:ext cx="1" cy="45310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Balance Inquiry Interface invocation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81013" y="1044087"/>
            <a:ext cx="9120187" cy="5135252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Rules should be set up in order to invoke the </a:t>
            </a:r>
            <a:r>
              <a:rPr lang="en-US" dirty="0" smtClean="0"/>
              <a:t>BI interface. Interface Invocation rule has to be setup to invoke the BI interface. The rule action will be the name of the BI interface</a:t>
            </a: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  <a:p>
            <a:endParaRPr lang="en-GB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GB" sz="1600" dirty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he-IL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80" y="2900361"/>
            <a:ext cx="3623372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4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Integration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A2CEC-3088-437B-B321-33BEC7D93FCD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 March 2018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7083" y="4295091"/>
            <a:ext cx="4252912" cy="351480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rnab.podder@finastra.com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86F62-2954-471E-9368-38BF5704F41F}">
  <ds:schemaRefs>
    <ds:schemaRef ds:uri="http://purl.org/dc/elements/1.1/"/>
    <ds:schemaRef ds:uri="http://schemas.microsoft.com/office/2006/documentManagement/types"/>
    <ds:schemaRef ds:uri="1913475e-a030-45ec-9e8a-a2630205b38f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0ae7057e-292f-4fd1-bead-5494e4c66c6d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31600</TotalTime>
  <Words>171</Words>
  <Application>Microsoft Office PowerPoint</Application>
  <PresentationFormat>Custom</PresentationFormat>
  <Paragraphs>50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Finastra_PowerPoint_Template_LIGHT</vt:lpstr>
      <vt:lpstr>Balance Inquiry</vt:lpstr>
      <vt:lpstr>AGENDA</vt:lpstr>
      <vt:lpstr>PowerPoint Presentation</vt:lpstr>
      <vt:lpstr>general flow</vt:lpstr>
      <vt:lpstr>Balance Inquiry Interface invocation</vt:lpstr>
      <vt:lpstr>Thank you</vt:lpstr>
    </vt:vector>
  </TitlesOfParts>
  <Company>D + 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Arnab</cp:lastModifiedBy>
  <cp:revision>146</cp:revision>
  <cp:lastPrinted>2017-06-06T14:07:14Z</cp:lastPrinted>
  <dcterms:created xsi:type="dcterms:W3CDTF">2017-06-27T19:04:38Z</dcterms:created>
  <dcterms:modified xsi:type="dcterms:W3CDTF">2018-03-05T18:51:35Z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