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09550" y="534900"/>
            <a:ext cx="87249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Encoding &amp; playback:</a:t>
            </a:r>
            <a:endParaRPr b="1"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Tokens mapped to frequencies: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Alphanum + start, next, end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Frequency range: 700-14,000hz 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noise in low frequency, 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14,000 is upper limit for most phone speakers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'next' token to separate each token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 of message "ab" : </a:t>
            </a:r>
            <a:r>
              <a:rPr b="1"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tart, </a:t>
            </a:r>
            <a:r>
              <a:rPr b="1"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ext, a, next, b, next, end</a:t>
            </a:r>
            <a:endParaRPr b="1"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Detecting frequencies:</a:t>
            </a:r>
            <a:endParaRPr b="1"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Run FFT to pick out the largest frequency.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Sampling frequency = 40k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every 2560 values,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Take 5 windows of 2048, spaced evenly away, and apply Hann window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 FFT on all windows &amp; take the average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Eliminating noise:</a:t>
            </a:r>
            <a:endParaRPr b="1"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Drop all characters that don’t come in at least pairs.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 frequency Noise is short and non-periodic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 input: </a:t>
            </a:r>
            <a:r>
              <a:rPr b="1"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next, next, </a:t>
            </a:r>
            <a:r>
              <a:rPr b="1" lang="en-GB" sz="1600" u="sng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a, a, a, a, </a:t>
            </a:r>
            <a:r>
              <a:rPr b="1" i="1" lang="en-GB" sz="1600" u="sng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b, b,</a:t>
            </a:r>
            <a:r>
              <a:rPr b="1" lang="en-GB" sz="1600" u="sng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a, a,</a:t>
            </a:r>
            <a:r>
              <a:rPr b="1"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next, next, </a:t>
            </a:r>
            <a:endParaRPr b="1"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most frequent character in each interval is the predicted character  (</a:t>
            </a:r>
            <a:r>
              <a:rPr b="1"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60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