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4"/>
  </p:normalViewPr>
  <p:slideViewPr>
    <p:cSldViewPr snapToGrid="0" snapToObjects="1">
      <p:cViewPr varScale="1">
        <p:scale>
          <a:sx n="202" d="100"/>
          <a:sy n="202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09550" y="504012"/>
            <a:ext cx="87249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&amp; playback: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Tokens mapped to frequencies: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AlphaNumeric </a:t>
            </a: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start, next, end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range: 700-14,000hz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in low frequency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14,000 is upper limit for most phone speakers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'next' token to separate each token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message "ab" : </a:t>
            </a: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start, next, a, next, b, next, end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token plays for 0.75s 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frequencies: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FFT to pick out the largest frequency.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frequency = 40k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2560 values: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5 windows of 2048, spaced evenly away, and apply Hann window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FFT on all windows &amp; take the average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Eliminating noise: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 all characters that don’t come in at least 3s.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frequency noise is short and non-periodic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frequent character in each character interval is the predicted character  (</a:t>
            </a: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in following example</a:t>
            </a: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input: </a:t>
            </a: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next, next, </a:t>
            </a:r>
            <a:r>
              <a:rPr lang="en-GB" sz="16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a, a, a, </a:t>
            </a:r>
            <a:r>
              <a:rPr lang="en-GB" sz="16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b, b,</a:t>
            </a:r>
            <a:r>
              <a:rPr lang="en-GB" sz="16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a, a, a,</a:t>
            </a: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next, next, next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Fong</cp:lastModifiedBy>
  <cp:revision>1</cp:revision>
  <dcterms:modified xsi:type="dcterms:W3CDTF">2018-04-20T01:16:13Z</dcterms:modified>
</cp:coreProperties>
</file>