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1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5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6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DDACB9-8C95-44E7-8920-B3F2035880C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3727B-64DF-4E97-91BB-FD7C0C91708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077F5-961C-488E-8876-E6BC2226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Презентация </a:t>
            </a:r>
            <a:br>
              <a:rPr lang="ru-RU" sz="6600" dirty="0"/>
            </a:br>
            <a:r>
              <a:rPr lang="ru-RU" sz="6600" dirty="0"/>
              <a:t>к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73F27-871C-4EAB-BBC6-5A06988B0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643" y="4455620"/>
            <a:ext cx="4166808" cy="1143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студент: Ермолаев А.М.</a:t>
            </a:r>
          </a:p>
          <a:p>
            <a:r>
              <a:rPr lang="ru-RU" dirty="0">
                <a:solidFill>
                  <a:schemeClr val="tx1"/>
                </a:solidFill>
              </a:rPr>
              <a:t>Группа: нпмБд-01-21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1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79C03-AA16-46AC-8EE7-4A0247FE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D593A-D73F-4C5C-97EA-73C40A18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Цель работы: приобрести практические навыки установки операционной системы на виртуальную машину и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  <p:pic>
        <p:nvPicPr>
          <p:cNvPr id="1026" name="Picture 2" descr="https://avatars.mds.yandex.net/get-zen_doc/198554/pub_5fd125aefe22070c49963431_5fd12627f8b0ca206d1bc53b/scale_1200">
            <a:extLst>
              <a:ext uri="{FF2B5EF4-FFF2-40B4-BE49-F238E27FC236}">
                <a16:creationId xmlns:a16="http://schemas.microsoft.com/office/drawing/2014/main" id="{BFBE7F3E-3F54-440F-B990-9BE7F8B2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1" y="3103099"/>
            <a:ext cx="3971839" cy="308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3348" cy="503571"/>
          </a:xfrm>
        </p:spPr>
        <p:txBody>
          <a:bodyPr/>
          <a:lstStyle/>
          <a:p>
            <a:r>
              <a:rPr lang="ru-RU" dirty="0"/>
              <a:t>Установка виртуальной машины и дистрибутива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E7D90-41FC-4B08-A677-569BDD922E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2397"/>
            <a:ext cx="5940425" cy="216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FFF91-9B65-4B5C-94FD-71CC595A61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349305"/>
            <a:ext cx="594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13871" cy="3488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Создание виртуальной машины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660E2B-F92E-430E-B31B-97DF383699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4" y="2431447"/>
            <a:ext cx="2905125" cy="23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1B693C-0402-4A5A-859F-A9DD508E43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453" y="2915323"/>
            <a:ext cx="3046778" cy="252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D08639-4CD8-4826-8017-6692C2A8BE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22" y="4464050"/>
            <a:ext cx="2905125" cy="23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610F4B-AB92-4F20-8549-7CF1374012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363" y="144085"/>
            <a:ext cx="2532478" cy="22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B90093-0357-42BE-A43A-B489A389D20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81597" y="1851879"/>
            <a:ext cx="3155633" cy="28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475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Установка дистрибутива в виртуальной системе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813428-6C0F-44F0-890F-592E32C0A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9011" y="2389456"/>
            <a:ext cx="5940425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58DF3-CFBE-4C84-8C6A-B3F58A80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FA12F-5A0A-4326-80AC-F655762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6961"/>
          </a:xfrm>
        </p:spPr>
        <p:txBody>
          <a:bodyPr/>
          <a:lstStyle/>
          <a:p>
            <a:r>
              <a:rPr lang="ru-RU" dirty="0"/>
              <a:t>Добавление пользователя и установка хоста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D43D0E-370F-4520-8559-4C1BBF6A4B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519" y="2642457"/>
            <a:ext cx="5940425" cy="25311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8D06B-1F3A-4D0E-9B26-90C28ABB71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75132" y="2919052"/>
            <a:ext cx="5396474" cy="19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BC24-7A34-425C-94D0-BD25ACA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BEA20-EC31-4AB7-B534-7223CDE6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06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Анализ последовательности загрузки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487788-0E3B-4778-9623-83C70D142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274799"/>
            <a:ext cx="9636369" cy="39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DA17-76C8-4FBD-A94E-98D85C93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373CC-7780-4D43-BE5A-59F157E3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074"/>
            <a:ext cx="4754880" cy="354219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рамках выполнения работы мне удалось приобрести навык установки операционной системы на виртуальную машину и настройки минимально необходимых для дальнейшей работы сервисов. Кроме того, данная работа помогла мне вспомнить команды терминала и работать с ним в виртуальной системе. </a:t>
            </a:r>
          </a:p>
          <a:p>
            <a:endParaRPr lang="ru-RU" dirty="0"/>
          </a:p>
        </p:txBody>
      </p:sp>
      <p:pic>
        <p:nvPicPr>
          <p:cNvPr id="2050" name="Picture 2" descr="http://risovach.ru/upload/2016/06/mem/ya-ne-obizhayus-ya-delayu-vyvody_116785185_orig_.jpg">
            <a:extLst>
              <a:ext uri="{FF2B5EF4-FFF2-40B4-BE49-F238E27FC236}">
                <a16:creationId xmlns:a16="http://schemas.microsoft.com/office/drawing/2014/main" id="{9610B483-86E4-4FC5-B3A8-CD0DB14B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1824191"/>
            <a:ext cx="3944111" cy="38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0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bipbap.ru/wp-content/uploads/2017/10/13-730x536.jpg">
            <a:extLst>
              <a:ext uri="{FF2B5EF4-FFF2-40B4-BE49-F238E27FC236}">
                <a16:creationId xmlns:a16="http://schemas.microsoft.com/office/drawing/2014/main" id="{7099BC6E-2E1B-4362-84B2-E020712F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92" y="0"/>
            <a:ext cx="934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622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108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Презентация  к лабораторной работе №1</vt:lpstr>
      <vt:lpstr>Цель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к лабораторной работе №1</dc:title>
  <dc:creator>Ермолаев Алексей Максимович</dc:creator>
  <cp:lastModifiedBy>Ермолаев Алексей Максимович</cp:lastModifiedBy>
  <cp:revision>4</cp:revision>
  <dcterms:created xsi:type="dcterms:W3CDTF">2022-04-22T15:40:22Z</dcterms:created>
  <dcterms:modified xsi:type="dcterms:W3CDTF">2022-04-22T16:25:16Z</dcterms:modified>
</cp:coreProperties>
</file>