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4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8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1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81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34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95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1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DDACB9-8C95-44E7-8920-B3F2035880C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66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85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DDACB9-8C95-44E7-8920-B3F2035880C4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6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077F5-961C-488E-8876-E6BC22268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/>
              <a:t>Презентация </a:t>
            </a:r>
            <a:br>
              <a:rPr lang="ru-RU" sz="6600" dirty="0"/>
            </a:br>
            <a:r>
              <a:rPr lang="ru-RU" sz="6600" dirty="0"/>
              <a:t>к лабораторной работе №</a:t>
            </a:r>
            <a:r>
              <a:rPr lang="en-US" sz="6600" dirty="0"/>
              <a:t>2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973F27-871C-4EAB-BBC6-5A06988B0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643" y="4455620"/>
            <a:ext cx="4166808" cy="11430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студент: Ермолаев А.М.</a:t>
            </a:r>
          </a:p>
          <a:p>
            <a:r>
              <a:rPr lang="ru-RU" dirty="0">
                <a:solidFill>
                  <a:schemeClr val="tx1"/>
                </a:solidFill>
              </a:rPr>
              <a:t>Группа: нпмБд-01-21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712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BBC24-7A34-425C-94D0-BD25ACA0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BEA20-EC31-4AB7-B534-7223CDE6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33649" cy="1713392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Работа с локальным репозиторием (создание каталога, создание глобального репозитория по шаблону и клонирование глобального репозитория в локальный)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D7CDDE-F352-4162-8002-E340812E58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2690" y="2879760"/>
            <a:ext cx="5940425" cy="9455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D4E89C-D876-4BAD-AF68-0A4BF721B1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12690" y="4091425"/>
            <a:ext cx="7228034" cy="4612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64FCDC-901C-401E-BCA7-531458B8EEC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12690" y="4669634"/>
            <a:ext cx="6327702" cy="14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1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BBC24-7A34-425C-94D0-BD25ACA0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BEA20-EC31-4AB7-B534-7223CDE6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25601"/>
          </a:xfrm>
        </p:spPr>
        <p:txBody>
          <a:bodyPr>
            <a:normAutofit/>
          </a:bodyPr>
          <a:lstStyle/>
          <a:p>
            <a:r>
              <a:rPr lang="ru-RU" sz="2400" dirty="0"/>
              <a:t>Изменения и первый </a:t>
            </a:r>
            <a:r>
              <a:rPr lang="ru-RU" sz="2400" dirty="0" err="1"/>
              <a:t>коммит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0B6EE4-8F50-4817-95F3-DA95461D34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9969" y="2471213"/>
            <a:ext cx="6110068" cy="24945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08B74-D89C-4260-BE4D-65803B057B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5450" y="2677489"/>
            <a:ext cx="5047541" cy="208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FDA17-76C8-4FBD-A94E-98D85C93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373CC-7780-4D43-BE5A-59F157E3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074"/>
            <a:ext cx="4754880" cy="3542192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В рамках выполнения работы я изучил идеологию и применение средств контроля версий и освоил умения по работе с </a:t>
            </a:r>
            <a:r>
              <a:rPr lang="ru-RU" sz="2400" dirty="0" err="1"/>
              <a:t>git</a:t>
            </a:r>
            <a:r>
              <a:rPr lang="ru-RU" sz="2400" dirty="0"/>
              <a:t>.</a:t>
            </a:r>
          </a:p>
        </p:txBody>
      </p:sp>
      <p:pic>
        <p:nvPicPr>
          <p:cNvPr id="2050" name="Picture 2" descr="http://risovach.ru/upload/2016/06/mem/ya-ne-obizhayus-ya-delayu-vyvody_116785185_orig_.jpg">
            <a:extLst>
              <a:ext uri="{FF2B5EF4-FFF2-40B4-BE49-F238E27FC236}">
                <a16:creationId xmlns:a16="http://schemas.microsoft.com/office/drawing/2014/main" id="{9610B483-86E4-4FC5-B3A8-CD0DB14B2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2" y="1824191"/>
            <a:ext cx="3944111" cy="386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0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s://bipbap.ru/wp-content/uploads/2017/10/13-730x536.jpg">
            <a:extLst>
              <a:ext uri="{FF2B5EF4-FFF2-40B4-BE49-F238E27FC236}">
                <a16:creationId xmlns:a16="http://schemas.microsoft.com/office/drawing/2014/main" id="{7099BC6E-2E1B-4362-84B2-E020712F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92" y="0"/>
            <a:ext cx="9340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6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79C03-AA16-46AC-8EE7-4A0247FE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D593A-D73F-4C5C-97EA-73C40A18D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50757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Цель работы: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изучить идеологию и применение средств контроля версий и освоить умения по работе с </a:t>
            </a:r>
            <a:r>
              <a:rPr lang="ru-RU" sz="2400" dirty="0" err="1">
                <a:solidFill>
                  <a:schemeClr val="tx1"/>
                </a:solidFill>
              </a:rPr>
              <a:t>git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endParaRPr lang="ru-RU" dirty="0"/>
          </a:p>
        </p:txBody>
      </p:sp>
      <p:pic>
        <p:nvPicPr>
          <p:cNvPr id="1026" name="Picture 2" descr="https://avatars.mds.yandex.net/get-zen_doc/198554/pub_5fd125aefe22070c49963431_5fd12627f8b0ca206d1bc53b/scale_1200">
            <a:extLst>
              <a:ext uri="{FF2B5EF4-FFF2-40B4-BE49-F238E27FC236}">
                <a16:creationId xmlns:a16="http://schemas.microsoft.com/office/drawing/2014/main" id="{BFBE7F3E-3F54-440F-B990-9BE7F8B29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61" y="3103099"/>
            <a:ext cx="3971839" cy="308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96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8DF3-CFBE-4C84-8C6A-B3F58A80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FA12F-5A0A-4326-80AC-F655762C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83348" cy="503571"/>
          </a:xfrm>
        </p:spPr>
        <p:txBody>
          <a:bodyPr>
            <a:normAutofit/>
          </a:bodyPr>
          <a:lstStyle/>
          <a:p>
            <a:r>
              <a:rPr lang="ru-RU" sz="2400" dirty="0"/>
              <a:t>Регистрация на сайте </a:t>
            </a:r>
            <a:r>
              <a:rPr lang="en-US" sz="2400" dirty="0"/>
              <a:t>https://github.com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B1225A-1E9E-4EB7-86F9-7EBE6F8E7D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52" y="2457679"/>
            <a:ext cx="8170570" cy="34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5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8DF3-CFBE-4C84-8C6A-B3F58A80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FA12F-5A0A-4326-80AC-F655762C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9692640" cy="602045"/>
          </a:xfrm>
        </p:spPr>
        <p:txBody>
          <a:bodyPr>
            <a:normAutofit/>
          </a:bodyPr>
          <a:lstStyle/>
          <a:p>
            <a:r>
              <a:rPr lang="ru-RU" sz="2400" dirty="0"/>
              <a:t>Установка </a:t>
            </a:r>
            <a:r>
              <a:rPr lang="ru-RU" sz="2400" dirty="0" err="1"/>
              <a:t>git-flow</a:t>
            </a:r>
            <a:r>
              <a:rPr lang="ru-RU" sz="2400" dirty="0"/>
              <a:t> в </a:t>
            </a:r>
            <a:r>
              <a:rPr lang="ru-RU" sz="2400" dirty="0" err="1"/>
              <a:t>Fedora</a:t>
            </a:r>
            <a:r>
              <a:rPr lang="ru-RU" sz="2400" dirty="0"/>
              <a:t> </a:t>
            </a:r>
            <a:r>
              <a:rPr lang="ru-RU" sz="2400" dirty="0" err="1"/>
              <a:t>Linux</a:t>
            </a:r>
            <a:r>
              <a:rPr lang="ru-RU" sz="2400" dirty="0"/>
              <a:t> при помощи консольных команд.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21E3DE-65D9-4B5D-B98B-5924F01450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7834" y="2605688"/>
            <a:ext cx="8268702" cy="33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6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8DF3-CFBE-4C84-8C6A-B3F58A80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FA12F-5A0A-4326-80AC-F655762C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368"/>
          </a:xfrm>
        </p:spPr>
        <p:txBody>
          <a:bodyPr>
            <a:normAutofit/>
          </a:bodyPr>
          <a:lstStyle/>
          <a:p>
            <a:r>
              <a:rPr lang="ru-RU" sz="2400" dirty="0"/>
              <a:t>Установка конфигурации.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FBBE8D-B422-4F99-AA81-6E5B618F07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1852" y="2383824"/>
            <a:ext cx="7751299" cy="13329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D0BB4C-1077-472C-834F-FD34911C67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06769" y="3967086"/>
            <a:ext cx="7751299" cy="17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8DF3-CFBE-4C84-8C6A-B3F58A80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FA12F-5A0A-4326-80AC-F655762C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44208"/>
            <a:ext cx="10058400" cy="728654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</a:t>
            </a:r>
            <a:r>
              <a:rPr lang="en-US" sz="2400" dirty="0" err="1"/>
              <a:t>ssh</a:t>
            </a:r>
            <a:r>
              <a:rPr lang="en-US" sz="2400" dirty="0"/>
              <a:t> </a:t>
            </a:r>
            <a:r>
              <a:rPr lang="ru-RU" sz="2400" dirty="0"/>
              <a:t>ключа и добавление его в персональные настройки.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B312E4-B212-447B-8001-EB70AF5C1A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1442" y="2672862"/>
            <a:ext cx="5672748" cy="34125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8DBA46-E120-4F44-8B94-A24B250B06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6124" y="3065829"/>
            <a:ext cx="4711554" cy="192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3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BBC24-7A34-425C-94D0-BD25ACA0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BEA20-EC31-4AB7-B534-7223CDE6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25601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</a:t>
            </a:r>
            <a:r>
              <a:rPr lang="en-US" sz="2400" dirty="0" err="1"/>
              <a:t>gpg</a:t>
            </a:r>
            <a:r>
              <a:rPr lang="en-US" sz="2400" dirty="0"/>
              <a:t> </a:t>
            </a:r>
            <a:r>
              <a:rPr lang="ru-RU" sz="2400" dirty="0"/>
              <a:t>ключа и добавление его в персональные настройки.</a:t>
            </a:r>
          </a:p>
          <a:p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534BEA-7D62-4028-9659-7604779904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055" y="2297325"/>
            <a:ext cx="3823237" cy="27699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E2E6BC-0EC3-4907-B23A-49B5E54E46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02590" y="2405062"/>
            <a:ext cx="4796155" cy="20478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D4C4F8-E57F-4CA6-B944-413776FF93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22997" y="2338386"/>
            <a:ext cx="2336067" cy="24446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908219-BBE6-476A-9BCA-EFE743B83A1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66380" y="4976887"/>
            <a:ext cx="5412472" cy="167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BBC24-7A34-425C-94D0-BD25ACA0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BEA20-EC31-4AB7-B534-7223CDE6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5435"/>
          </a:xfrm>
        </p:spPr>
        <p:txBody>
          <a:bodyPr>
            <a:normAutofit/>
          </a:bodyPr>
          <a:lstStyle/>
          <a:p>
            <a:r>
              <a:rPr lang="ru-RU" sz="2400" dirty="0"/>
              <a:t>Настройка автоматических подписи </a:t>
            </a:r>
            <a:r>
              <a:rPr lang="ru-RU" sz="2400" dirty="0" err="1"/>
              <a:t>коммитов</a:t>
            </a:r>
            <a:r>
              <a:rPr lang="ru-RU" sz="2400" dirty="0"/>
              <a:t> </a:t>
            </a:r>
            <a:r>
              <a:rPr lang="ru-RU" sz="2400" dirty="0" err="1"/>
              <a:t>git</a:t>
            </a:r>
            <a:r>
              <a:rPr lang="ru-RU" sz="2400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E5290B-86B2-426B-82E2-9BC702E726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8461" y="2429543"/>
            <a:ext cx="6125161" cy="12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4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BBC24-7A34-425C-94D0-BD25ACA0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BEA20-EC31-4AB7-B534-7223CDE6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30140"/>
            <a:ext cx="10058400" cy="925601"/>
          </a:xfrm>
        </p:spPr>
        <p:txBody>
          <a:bodyPr>
            <a:normAutofit/>
          </a:bodyPr>
          <a:lstStyle/>
          <a:p>
            <a:r>
              <a:rPr lang="ru-RU" sz="2400" dirty="0"/>
              <a:t>Авторизация и настройка </a:t>
            </a:r>
            <a:r>
              <a:rPr lang="ru-RU" sz="2400" dirty="0" err="1"/>
              <a:t>gh</a:t>
            </a:r>
            <a:r>
              <a:rPr lang="ru-RU" sz="2400" dirty="0"/>
              <a:t> с  получением специального токена.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EDE635-9E57-4222-A7A8-5B52CA17AF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3929" y="3643533"/>
            <a:ext cx="6749733" cy="23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227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150</Words>
  <Application>Microsoft Office PowerPoint</Application>
  <PresentationFormat>Широкоэкранный</PresentationFormat>
  <Paragraphs>25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Ретро</vt:lpstr>
      <vt:lpstr>Презентация  к лабораторной работе №2</vt:lpstr>
      <vt:lpstr>Цель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к лабораторной работе №1</dc:title>
  <dc:creator>Ермолаев Алексей Максимович</dc:creator>
  <cp:lastModifiedBy>Ермолаев Алексей Максимович</cp:lastModifiedBy>
  <cp:revision>9</cp:revision>
  <dcterms:created xsi:type="dcterms:W3CDTF">2022-04-22T15:40:22Z</dcterms:created>
  <dcterms:modified xsi:type="dcterms:W3CDTF">2022-04-23T18:37:11Z</dcterms:modified>
</cp:coreProperties>
</file>