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Experiment1:</a:t>
            </a:r>
            <a:br>
              <a:rPr lang="en-US" dirty="0"/>
            </a:br>
            <a:r>
              <a:rPr lang="en-US" dirty="0"/>
              <a:t>Identical Target 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Target Image: bsquare40x40_wqs10x10</a:t>
            </a:r>
          </a:p>
          <a:p>
            <a:pPr algn="l"/>
            <a:r>
              <a:rPr lang="en-US" dirty="0"/>
              <a:t>Candidate Image: bsquare40x40_wqs10x10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bsquare40x40_wqs10x10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images/bsquare40x40_wqs10x10.png, Positive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/bsquare40x40_wqs10x10_R_P.png,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6.25%</a:t>
            </a:r>
          </a:p>
          <a:p>
            <a:r>
              <a:rPr lang="en-US" dirty="0"/>
              <a:t>compare images result image: images/bsquare40x40_wqs10x10.png, Negative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/bsquare40x40_wqs10x10_R_N.png,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1500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93.75%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03C39-72A3-4144-8CCD-7806CA72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645"/>
            <a:ext cx="2514601" cy="251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77E23-D6AA-4A0F-952A-0A69255D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741644"/>
            <a:ext cx="2514601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6" name="Picture 5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DF13235C-18E4-4831-9AE4-ABEEFA4A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3" y="2852789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17257715-84C2-44D7-A29C-6639F2AE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5278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6EB553E-B46A-4399-A4AD-D6FB73BE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D898599-D8EA-4438-9F11-817E8476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48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7DF4B54-90E6-4038-B991-60283590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95436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6E0A231-528A-43FA-9908-877E0139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9543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71E352A7-ADD2-4215-840F-1183F380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429000"/>
            <a:ext cx="2514600" cy="251460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0782E037-0887-4720-B9CA-EABA7E20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429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Experiment1: Identical Target and Candidate Images</vt:lpstr>
      <vt:lpstr>bsquare40x40_wqs10x10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25</cp:revision>
  <dcterms:created xsi:type="dcterms:W3CDTF">2022-05-28T16:22:32Z</dcterms:created>
  <dcterms:modified xsi:type="dcterms:W3CDTF">2022-06-05T09:18:13Z</dcterms:modified>
</cp:coreProperties>
</file>