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Experiment3: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Target: bsquare40x40_wqs20x20</a:t>
            </a:r>
          </a:p>
          <a:p>
            <a:pPr algn="l"/>
            <a:r>
              <a:rPr lang="en-US" dirty="0"/>
              <a:t>Candidate: bsquare40x40_wqs10x10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bsquare40x40_wqs10x10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images/bsquare40x40_wqs20x20.png, Positive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/bsquare40x40_wqs10x10_R_P.png,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6.25%</a:t>
            </a:r>
          </a:p>
          <a:p>
            <a:r>
              <a:rPr lang="en-US" dirty="0"/>
              <a:t>compare images result image: images/bsquare40x40_wqs20x20.png, Negative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/bsquare40x40_wqs10x10_R_N.png,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1200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75.00%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C3EEA-54A1-47F1-9EB8-B4517896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238500"/>
            <a:ext cx="25146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CAC67-42F3-411D-A40A-92C172A3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5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A picture containing rug&#10;&#10;Description automatically generated">
            <a:extLst>
              <a:ext uri="{FF2B5EF4-FFF2-40B4-BE49-F238E27FC236}">
                <a16:creationId xmlns:a16="http://schemas.microsoft.com/office/drawing/2014/main" id="{CC9D0568-4501-4036-82E6-FC18D9DB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048000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9F11E129-BA8D-4393-87F2-4B0FC0E0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E709869-3FE0-4072-A545-2DCD7C78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405883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F0C141C-EB1E-48EA-A87C-F3F56A66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40588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31BD9A6-853D-484B-9F36-63260C78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36898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A96FF0F-4939-4435-8C1D-2CE1B390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3689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C9A804C-7BDC-4AF8-81DC-1F4CEF5BA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40468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F36B4044-B8C7-475A-B553-F108961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46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Experiment3:</vt:lpstr>
      <vt:lpstr>bsquare40x40_wqs10x10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26</cp:revision>
  <dcterms:created xsi:type="dcterms:W3CDTF">2022-05-28T16:22:32Z</dcterms:created>
  <dcterms:modified xsi:type="dcterms:W3CDTF">2022-06-05T09:21:17Z</dcterms:modified>
</cp:coreProperties>
</file>