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E615-EE05-46A3-B0D0-2A535421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FC518-73C6-4812-8128-8854CB328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AF30-33B3-4729-8767-1F1C2215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B666-4836-49D7-AF73-931E1DF3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9C20-4B40-4DFD-89FE-2079C270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4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2627-A5D3-4FEA-8A80-9F254479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D9D84-5A17-46F2-A29A-BB4CD030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65B3-FFF3-4A9A-BA2F-21555A3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4129-BAFD-4645-B015-496BDD0D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8A28-ABB8-464E-AAE3-50F480E4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2069D-01DB-47E2-9DE2-9C84694A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012CE-9318-42EC-BE1E-3396C191C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9B71-FFF4-4C8D-B321-AA34302F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FE38-9B9F-402A-AB7F-43F31B98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39CC-1DCA-4F96-B314-E984321F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A69B-61F3-4801-A19C-41BCE9BD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4D53-6C95-40DC-AC87-E0C2F56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7C099-7A5D-4CC0-8BCC-445C524A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0F6F-3BDD-41FE-8C99-E875F54D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1633-43AD-4DB1-8FC9-49F93D90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0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9A4E-2D5E-44D5-B9AE-7DFC9BE4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4BE80-4B98-49F9-9CDD-68B816F9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97A0-A471-4F44-9867-8E2AF636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326E-DBDA-494F-B6E4-E07BD13D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BDD4-C445-48C4-B855-ACD52688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5221-3888-478E-8CDA-FEDFD3E9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A911-B800-4BDA-83FA-23F32663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690D-7771-4EFE-8D34-146BF6A0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893E-6F9A-4530-856E-118172D0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95392-96C5-476A-9F78-D55C802C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4DB-497A-4549-8362-F4B4981E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E117-F5E4-4782-A12D-298DE03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FA6C-5079-44AD-8CFE-F05B406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F8397-8A12-47B3-B92F-0C6870ACF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756DF-C374-48DC-BDB7-E73194544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02CFE-F1F3-4F4A-BEE1-B039707DF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A0045-7578-4E27-82AA-92850879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7B5CB-13C2-4BCF-B14B-69DD3766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34B2D-0BAC-47DD-88AE-C5210380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5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383B-E5E0-4A97-9E28-0E9468F4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98F66-E306-4E0A-A1F3-DCD6DC79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F8C4-172A-4E35-B78A-D392DBA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54356-4D29-4059-BD10-1E902992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9C2D7-FB90-41F1-A588-E40A3144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A5085-1AEA-4CBB-B115-FF8D0D6A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207F-127E-43A4-930C-02C735CB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C2A4-7823-43F7-BD7E-BFD1DA43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A046-FE0D-437F-9F3A-FF91F6FF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597A0-4390-4CE0-93A3-1E376938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5D104-6CDC-4E73-8BC2-F2D3754B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337C-619C-4CA5-9BC2-35B9C84D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A0E23-125C-48C2-AAA6-C2EB4498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8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6A29-3AEA-48BE-B934-266DA2A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5B87A-C8C7-496A-B536-21584FC8C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3D000-9065-4A30-9DAD-9E16C7FCE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7016-B69C-4C04-BAC5-42833695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536B8-5A86-4BDC-ACAF-7342DEDF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74A68-5DF5-4CF9-9A54-F7123EFE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1CA24-A1A8-4809-ABF3-9770A145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FC20-8DE5-43AF-BCDA-2ECF3EA2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8039-F269-468F-AD2D-AD45708DF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5B62-9B9E-4540-AFFC-CD59431BA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52F3-BF5A-42AE-A94D-55CC1161F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25B5-ED77-43A8-969A-80A8526D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Experiment4: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DFB5A-2611-4D28-89AF-F856A2A2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Target Image: </a:t>
            </a:r>
            <a:r>
              <a:rPr lang="en-US" dirty="0" err="1"/>
              <a:t>LennaBWOrig</a:t>
            </a:r>
            <a:endParaRPr lang="en-US" dirty="0"/>
          </a:p>
          <a:p>
            <a:pPr algn="l"/>
            <a:r>
              <a:rPr lang="en-US" dirty="0"/>
              <a:t>Candidate Image: </a:t>
            </a:r>
            <a:r>
              <a:rPr lang="en-US" dirty="0" err="1"/>
              <a:t>LennaBWOrig_bs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8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7561-690C-467C-A150-15A12F44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LennaBWOrig</a:t>
            </a:r>
            <a:r>
              <a:rPr lang="en-US" dirty="0"/>
              <a:t> vs </a:t>
            </a:r>
            <a:r>
              <a:rPr lang="en-US" dirty="0" err="1"/>
              <a:t>LennaBWOrig_bs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A875-98FC-4729-9AB6-4EBF4EBF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images result image: images/LennaBWOrig.jpeg, </a:t>
            </a:r>
            <a:r>
              <a:rPr lang="en-US" b="1" dirty="0"/>
              <a:t>Positive</a:t>
            </a:r>
            <a:r>
              <a:rPr lang="en-US" dirty="0"/>
              <a:t> </a:t>
            </a:r>
            <a:r>
              <a:rPr lang="en-US" dirty="0" err="1"/>
              <a:t>cimage</a:t>
            </a:r>
            <a:r>
              <a:rPr lang="en-US" dirty="0"/>
              <a:t>: </a:t>
            </a:r>
            <a:r>
              <a:rPr lang="en-US" dirty="0" err="1"/>
              <a:t>out_images</a:t>
            </a:r>
            <a:r>
              <a:rPr lang="en-US" dirty="0"/>
              <a:t>/LennaBWOrig_bs_R_P.png,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111562</a:t>
            </a:r>
            <a:r>
              <a:rPr lang="en-US" dirty="0"/>
              <a:t>, </a:t>
            </a:r>
            <a:r>
              <a:rPr lang="en-US" dirty="0" err="1"/>
              <a:t>mismatch_pixel_count</a:t>
            </a:r>
            <a:r>
              <a:rPr lang="en-US" dirty="0"/>
              <a:t>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262144, match percentage: </a:t>
            </a:r>
            <a:r>
              <a:rPr lang="en-US" b="1" dirty="0"/>
              <a:t>42.56%</a:t>
            </a:r>
          </a:p>
          <a:p>
            <a:r>
              <a:rPr lang="en-US" dirty="0"/>
              <a:t>compare images result image: images/LennaBWOrig.jpeg, </a:t>
            </a:r>
            <a:r>
              <a:rPr lang="en-US" b="1" dirty="0"/>
              <a:t>Negative</a:t>
            </a:r>
            <a:r>
              <a:rPr lang="en-US" dirty="0"/>
              <a:t> </a:t>
            </a:r>
            <a:r>
              <a:rPr lang="en-US" dirty="0" err="1"/>
              <a:t>cimage</a:t>
            </a:r>
            <a:r>
              <a:rPr lang="en-US" dirty="0"/>
              <a:t>: </a:t>
            </a:r>
            <a:r>
              <a:rPr lang="en-US" dirty="0" err="1"/>
              <a:t>out_images</a:t>
            </a:r>
            <a:r>
              <a:rPr lang="en-US" dirty="0"/>
              <a:t>/LennaBWOrig_bs_R_N.png,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147693</a:t>
            </a:r>
            <a:r>
              <a:rPr lang="en-US" dirty="0"/>
              <a:t>, </a:t>
            </a:r>
            <a:r>
              <a:rPr lang="en-US" dirty="0" err="1"/>
              <a:t>mismatch_pixel_count</a:t>
            </a:r>
            <a:r>
              <a:rPr lang="en-US" dirty="0"/>
              <a:t>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262144, match percentage: </a:t>
            </a:r>
            <a:r>
              <a:rPr lang="en-US" b="1" dirty="0"/>
              <a:t>56.34%</a:t>
            </a:r>
          </a:p>
        </p:txBody>
      </p:sp>
    </p:spTree>
    <p:extLst>
      <p:ext uri="{BB962C8B-B14F-4D97-AF65-F5344CB8AC3E}">
        <p14:creationId xmlns:p14="http://schemas.microsoft.com/office/powerpoint/2010/main" val="22326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Image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733B38D-2E88-48A9-9210-3A41DA089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2146"/>
            <a:ext cx="2514600" cy="25146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DCAA67C-DF9E-4960-A124-74EE2589B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293214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4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VES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</a:t>
            </a:r>
            <a:endParaRPr lang="en-US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81F78BDA-F596-420C-B473-396864959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7034"/>
            <a:ext cx="2514600" cy="2514600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90FC1621-805D-4E8A-9F05-318C30DAE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2887034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5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Slide_A_N</a:t>
            </a:r>
            <a:endParaRPr lang="en-US" dirty="0"/>
          </a:p>
        </p:txBody>
      </p:sp>
      <p:pic>
        <p:nvPicPr>
          <p:cNvPr id="7" name="Picture 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8AD52B36-C6A1-493B-B2E7-B7E07E38F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993790"/>
            <a:ext cx="2514600" cy="2514600"/>
          </a:xfrm>
          <a:prstGeom prst="rect">
            <a:avLst/>
          </a:prstGeom>
        </p:spPr>
      </p:pic>
      <p:pic>
        <p:nvPicPr>
          <p:cNvPr id="9" name="Picture 8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A8DCA943-17A8-4F80-8EE1-863B59F62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299379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B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Slide_B_N</a:t>
            </a:r>
            <a:endParaRPr lang="en-US" dirty="0"/>
          </a:p>
        </p:txBody>
      </p:sp>
      <p:pic>
        <p:nvPicPr>
          <p:cNvPr id="6" name="Picture 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16D6B63E-2EB0-42A3-A28C-B9A14846D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073796"/>
            <a:ext cx="2514600" cy="2514600"/>
          </a:xfrm>
          <a:prstGeom prst="rect">
            <a:avLst/>
          </a:prstGeom>
        </p:spPr>
      </p:pic>
      <p:pic>
        <p:nvPicPr>
          <p:cNvPr id="10" name="Picture 9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0C5FB447-BE19-4ED7-90FF-DE90C85D5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07379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8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Recovered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269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Positive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31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Negative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CA87F01-AEE3-426F-ADA0-C9ECDF228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2981485"/>
            <a:ext cx="2514600" cy="2514600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06E5D94-1714-44FB-9978-E1CCD26AA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2981485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2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Experiment4:</vt:lpstr>
      <vt:lpstr>LennaBWOrig vs LennaBWOrig_bs</vt:lpstr>
      <vt:lpstr>Original Images</vt:lpstr>
      <vt:lpstr>Image VES Slides</vt:lpstr>
      <vt:lpstr>Slide A AND with Candidate Image</vt:lpstr>
      <vt:lpstr>Slide B AND with Candidate Image</vt:lpstr>
      <vt:lpstr>Recovered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Fok</dc:creator>
  <cp:lastModifiedBy>Alexander Fok</cp:lastModifiedBy>
  <cp:revision>37</cp:revision>
  <dcterms:created xsi:type="dcterms:W3CDTF">2022-05-28T16:22:32Z</dcterms:created>
  <dcterms:modified xsi:type="dcterms:W3CDTF">2022-06-05T09:27:14Z</dcterms:modified>
</cp:coreProperties>
</file>