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Experiment4A:</a:t>
            </a:r>
            <a:br>
              <a:rPr lang="en-US" dirty="0"/>
            </a:br>
            <a:r>
              <a:rPr lang="en-US" dirty="0"/>
              <a:t>Identical Target 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and Candidate Image: </a:t>
            </a:r>
            <a:r>
              <a:rPr lang="en-US" dirty="0" err="1"/>
              <a:t>LennaBWOrig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Lenna.jpg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images/Lenna.png, Positive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126965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48.43%</a:t>
            </a:r>
          </a:p>
          <a:p>
            <a:r>
              <a:rPr lang="en-US" dirty="0"/>
              <a:t>compare images result image: images/Lenna.png, Negative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135179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51.57%</a:t>
            </a:r>
          </a:p>
        </p:txBody>
      </p:sp>
    </p:spTree>
    <p:extLst>
      <p:ext uri="{BB962C8B-B14F-4D97-AF65-F5344CB8AC3E}">
        <p14:creationId xmlns:p14="http://schemas.microsoft.com/office/powerpoint/2010/main" val="115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LennaBWOrig.jpg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images/LennaBWOrig.jpeg,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/LennaBWOrig_R_P.png,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114451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43.66%</a:t>
            </a:r>
          </a:p>
          <a:p>
            <a:r>
              <a:rPr lang="en-US" dirty="0"/>
              <a:t>compare images result image: images/LennaBWOrig.jpeg,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/LennaBWOrig_R_N.png,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147693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56.34%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33B38D-2E88-48A9-9210-3A41DA08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2146"/>
            <a:ext cx="2514600" cy="25146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48C834B-8994-46DE-BCCB-DD0A8086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9321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1F78BDA-F596-420C-B473-39686495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7034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0FC1621-805D-4E8A-9F05-318C30DA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870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8918A2FB-5A40-41C6-9378-3B4ABDF3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73796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7448D67-E8D9-4176-AA0A-954F3B5C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07379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763E72C-8D20-4CB8-AEAD-7F028D3A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164439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8E4EEA-16BA-400D-945E-35E44E486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6443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6934D570-DE33-4888-8355-6648CF79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73014"/>
            <a:ext cx="2514600" cy="25146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3EDA7E96-AF23-45EB-9150-A6097F22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7301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Experiment4A: Identical Target and Candidate Images</vt:lpstr>
      <vt:lpstr>Lenna.jpg</vt:lpstr>
      <vt:lpstr>LennaBWOrig.jpg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36</cp:revision>
  <dcterms:created xsi:type="dcterms:W3CDTF">2022-05-28T16:22:32Z</dcterms:created>
  <dcterms:modified xsi:type="dcterms:W3CDTF">2022-06-05T09:32:07Z</dcterms:modified>
</cp:coreProperties>
</file>