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5/28/2022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</a:t>
            </a:r>
            <a:br>
              <a:rPr lang="en-US" dirty="0"/>
            </a:br>
            <a:r>
              <a:rPr lang="en-US" dirty="0"/>
              <a:t>Target and Candidate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/>
              <a:t>LennaBWOrig</a:t>
            </a:r>
            <a:endParaRPr lang="en-US" dirty="0"/>
          </a:p>
          <a:p>
            <a:pPr algn="l"/>
            <a:r>
              <a:rPr lang="en-US" dirty="0" err="1"/>
              <a:t>LennaBWOrig_bs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LennaBWOrig</a:t>
            </a:r>
            <a:r>
              <a:rPr lang="en-US" dirty="0"/>
              <a:t> vs </a:t>
            </a:r>
            <a:r>
              <a:rPr lang="en-US" dirty="0" err="1"/>
              <a:t>LennaBWOrig_bs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LennaBWOrig.jpeg,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LennaBWOrig_bs.jpg,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147693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56.34%</a:t>
            </a:r>
          </a:p>
          <a:p>
            <a:r>
              <a:rPr lang="en-US" dirty="0"/>
              <a:t>compare images result image: LennaBWOrig.jpeg,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dirty="0" err="1"/>
              <a:t>cimage</a:t>
            </a:r>
            <a:r>
              <a:rPr lang="en-US" dirty="0"/>
              <a:t>: LennaBWOrig_bs.jpg,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111562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262144, match percentage: </a:t>
            </a:r>
            <a:r>
              <a:rPr lang="en-US" b="1" dirty="0"/>
              <a:t>42.56%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733B38D-2E88-48A9-9210-3A41DA089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2146"/>
            <a:ext cx="2514600" cy="2514600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DCAA67C-DF9E-4960-A124-74EE2589B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93214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81F78BDA-F596-420C-B473-396864959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87034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0FC1621-805D-4E8A-9F05-318C30DA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2887034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7" name="Picture 6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8AD52B36-C6A1-493B-B2E7-B7E07E38F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2993790"/>
            <a:ext cx="2514600" cy="2514600"/>
          </a:xfrm>
          <a:prstGeom prst="rect">
            <a:avLst/>
          </a:prstGeom>
        </p:spPr>
      </p:pic>
      <p:pic>
        <p:nvPicPr>
          <p:cNvPr id="9" name="Picture 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8DCA943-17A8-4F80-8EE1-863B59F62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9379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6" name="Picture 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16D6B63E-2EB0-42A3-A28C-B9A14846D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073796"/>
            <a:ext cx="2514600" cy="2514600"/>
          </a:xfrm>
          <a:prstGeom prst="rect">
            <a:avLst/>
          </a:prstGeom>
        </p:spPr>
      </p:pic>
      <p:pic>
        <p:nvPicPr>
          <p:cNvPr id="10" name="Picture 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0C5FB447-BE19-4ED7-90FF-DE90C85D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073796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CA87F01-AEE3-426F-ADA0-C9ECDF22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2981485"/>
            <a:ext cx="2514600" cy="2514600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506E5D94-1714-44FB-9978-E1CCD26AA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298148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Experiment: Target and Candidate Images</vt:lpstr>
      <vt:lpstr>LennaBWOrig vs LennaBWOrig_bs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33</cp:revision>
  <dcterms:created xsi:type="dcterms:W3CDTF">2022-05-28T16:22:32Z</dcterms:created>
  <dcterms:modified xsi:type="dcterms:W3CDTF">2022-05-28T17:15:44Z</dcterms:modified>
</cp:coreProperties>
</file>