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E615-EE05-46A3-B0D0-2A5354215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FC518-73C6-4812-8128-8854CB328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AF30-33B3-4729-8767-1F1C2215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DB666-4836-49D7-AF73-931E1DF3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79C20-4B40-4DFD-89FE-2079C270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4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2627-A5D3-4FEA-8A80-9F254479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D9D84-5A17-46F2-A29A-BB4CD030A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F65B3-FFF3-4A9A-BA2F-21555A35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E4129-BAFD-4645-B015-496BDD0D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C8A28-ABB8-464E-AAE3-50F480E4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8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2069D-01DB-47E2-9DE2-9C84694A3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012CE-9318-42EC-BE1E-3396C191C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B9B71-FFF4-4C8D-B321-AA34302F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FE38-9B9F-402A-AB7F-43F31B98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F39CC-1DCA-4F96-B314-E984321F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A69B-61F3-4801-A19C-41BCE9BD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14D53-6C95-40DC-AC87-E0C2F56C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7C099-7A5D-4CC0-8BCC-445C524A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20F6F-3BDD-41FE-8C99-E875F54D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31633-43AD-4DB1-8FC9-49F93D90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0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9A4E-2D5E-44D5-B9AE-7DFC9BE4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4BE80-4B98-49F9-9CDD-68B816F96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97A0-A471-4F44-9867-8E2AF636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D326E-DBDA-494F-B6E4-E07BD13D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ABDD4-C445-48C4-B855-ACD52688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1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5221-3888-478E-8CDA-FEDFD3E9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A911-B800-4BDA-83FA-23F326635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8690D-7771-4EFE-8D34-146BF6A09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0893E-6F9A-4530-856E-118172D0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95392-96C5-476A-9F78-D55C802C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4DB-497A-4549-8362-F4B4981E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1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E117-F5E4-4782-A12D-298DE03C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4FA6C-5079-44AD-8CFE-F05B406C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F8397-8A12-47B3-B92F-0C6870ACF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756DF-C374-48DC-BDB7-E73194544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02CFE-F1F3-4F4A-BEE1-B039707DF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A0045-7578-4E27-82AA-92850879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7B5CB-13C2-4BCF-B14B-69DD3766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34B2D-0BAC-47DD-88AE-C5210380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5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383B-E5E0-4A97-9E28-0E9468F4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98F66-E306-4E0A-A1F3-DCD6DC79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FF8C4-172A-4E35-B78A-D392DBA1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54356-4D29-4059-BD10-1E902992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7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89C2D7-FB90-41F1-A588-E40A3144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A5085-1AEA-4CBB-B115-FF8D0D6A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C207F-127E-43A4-930C-02C735CB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2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C2A4-7823-43F7-BD7E-BFD1DA43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A046-FE0D-437F-9F3A-FF91F6FFB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597A0-4390-4CE0-93A3-1E3769388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5D104-6CDC-4E73-8BC2-F2D3754B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337C-619C-4CA5-9BC2-35B9C84D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A0E23-125C-48C2-AAA6-C2EB4498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8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6A29-3AEA-48BE-B934-266DA2AA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5B87A-C8C7-496A-B536-21584FC8C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3D000-9065-4A30-9DAD-9E16C7FCE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7016-B69C-4C04-BAC5-42833695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536B8-5A86-4BDC-ACAF-7342DEDF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74A68-5DF5-4CF9-9A54-F7123EFE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1CA24-A1A8-4809-ABF3-9770A1458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5FC20-8DE5-43AF-BCDA-2ECF3EA24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8039-F269-468F-AD2D-AD45708DF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05B62-9B9E-4540-AFFC-CD59431BA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F52F3-BF5A-42AE-A94D-55CC1161F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9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25B5-ED77-43A8-969A-80A8526D6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Experiment:</a:t>
            </a:r>
            <a:br>
              <a:rPr lang="en-US" dirty="0"/>
            </a:br>
            <a:r>
              <a:rPr lang="en-US" dirty="0"/>
              <a:t>Square Target and Candidate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DFB5A-2611-4D28-89AF-F856A2A2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Target: bsquare40x40_wqs20x20</a:t>
            </a:r>
          </a:p>
          <a:p>
            <a:pPr algn="l"/>
            <a:r>
              <a:rPr lang="en-US" dirty="0"/>
              <a:t>Candidate: bsquare40x40_wqs10x10</a:t>
            </a:r>
          </a:p>
        </p:txBody>
      </p:sp>
    </p:spTree>
    <p:extLst>
      <p:ext uri="{BB962C8B-B14F-4D97-AF65-F5344CB8AC3E}">
        <p14:creationId xmlns:p14="http://schemas.microsoft.com/office/powerpoint/2010/main" val="412178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7561-690C-467C-A150-15A12F44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bsquare40x40_wqs10x10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A875-98FC-4729-9AB6-4EBF4EBF8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images result image: bsquare40x40_wqs20x20.png, </a:t>
            </a:r>
            <a:r>
              <a:rPr lang="en-US" b="1" dirty="0"/>
              <a:t>Positive</a:t>
            </a:r>
            <a:r>
              <a:rPr lang="en-US" dirty="0"/>
              <a:t> </a:t>
            </a:r>
            <a:r>
              <a:rPr lang="en-US" dirty="0" err="1"/>
              <a:t>cimage</a:t>
            </a:r>
            <a:r>
              <a:rPr lang="en-US" dirty="0"/>
              <a:t>: bsquare40x40_wqs10x10.png, </a:t>
            </a:r>
            <a:r>
              <a:rPr lang="en-US" dirty="0" err="1"/>
              <a:t>match_pixel_count</a:t>
            </a:r>
            <a:r>
              <a:rPr lang="en-US" dirty="0"/>
              <a:t>: </a:t>
            </a:r>
            <a:r>
              <a:rPr lang="en-US" b="1" dirty="0"/>
              <a:t>1200</a:t>
            </a:r>
            <a:r>
              <a:rPr lang="en-US" dirty="0"/>
              <a:t>, </a:t>
            </a:r>
            <a:r>
              <a:rPr lang="en-US" dirty="0" err="1"/>
              <a:t>total_pixels</a:t>
            </a:r>
            <a:r>
              <a:rPr lang="en-US" dirty="0"/>
              <a:t>: 1600, match percentage: </a:t>
            </a:r>
            <a:r>
              <a:rPr lang="en-US" b="1" dirty="0"/>
              <a:t>75.00%</a:t>
            </a:r>
          </a:p>
          <a:p>
            <a:r>
              <a:rPr lang="en-US" dirty="0"/>
              <a:t>compare images result image: bsquare40x40_wqs20x20.png, </a:t>
            </a:r>
            <a:r>
              <a:rPr lang="en-US" b="1" dirty="0"/>
              <a:t>Negative</a:t>
            </a:r>
            <a:r>
              <a:rPr lang="en-US" dirty="0"/>
              <a:t> </a:t>
            </a:r>
            <a:r>
              <a:rPr lang="en-US" dirty="0" err="1"/>
              <a:t>cimage</a:t>
            </a:r>
            <a:r>
              <a:rPr lang="en-US" dirty="0"/>
              <a:t>: bsquare40x40_wqs10x10.png, </a:t>
            </a:r>
            <a:r>
              <a:rPr lang="en-US" dirty="0" err="1"/>
              <a:t>match_pixel_count</a:t>
            </a:r>
            <a:r>
              <a:rPr lang="en-US" dirty="0"/>
              <a:t>: </a:t>
            </a:r>
            <a:r>
              <a:rPr lang="en-US" b="1" dirty="0"/>
              <a:t>100</a:t>
            </a:r>
            <a:r>
              <a:rPr lang="en-US" dirty="0"/>
              <a:t>, </a:t>
            </a:r>
            <a:r>
              <a:rPr lang="en-US" dirty="0" err="1"/>
              <a:t>total_pixels</a:t>
            </a:r>
            <a:r>
              <a:rPr lang="en-US" dirty="0"/>
              <a:t>: 1600, match percentage: </a:t>
            </a:r>
            <a:r>
              <a:rPr lang="en-US" b="1" dirty="0"/>
              <a:t>6.25%</a:t>
            </a:r>
          </a:p>
        </p:txBody>
      </p:sp>
    </p:spTree>
    <p:extLst>
      <p:ext uri="{BB962C8B-B14F-4D97-AF65-F5344CB8AC3E}">
        <p14:creationId xmlns:p14="http://schemas.microsoft.com/office/powerpoint/2010/main" val="223263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7DF1-016C-4D87-9D48-730BD445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5DD0A-C175-4824-9268-C61A7E3C67EE}"/>
              </a:ext>
            </a:extLst>
          </p:cNvPr>
          <p:cNvSpPr txBox="1"/>
          <p:nvPr/>
        </p:nvSpPr>
        <p:spPr>
          <a:xfrm>
            <a:off x="838200" y="2126751"/>
            <a:ext cx="117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14131-F9D2-468B-A097-CA8A301D69A2}"/>
              </a:ext>
            </a:extLst>
          </p:cNvPr>
          <p:cNvSpPr txBox="1"/>
          <p:nvPr/>
        </p:nvSpPr>
        <p:spPr>
          <a:xfrm>
            <a:off x="5613971" y="2126751"/>
            <a:ext cx="182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AC3EEA-54A1-47F1-9EB8-B45178965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71" y="3238500"/>
            <a:ext cx="2514600" cy="2514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1CAC67-42F3-411D-A40A-92C172A3E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8500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4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7DF1-016C-4D87-9D48-730BD445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VES Slides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5DD0A-C175-4824-9268-C61A7E3C67EE}"/>
              </a:ext>
            </a:extLst>
          </p:cNvPr>
          <p:cNvSpPr txBox="1"/>
          <p:nvPr/>
        </p:nvSpPr>
        <p:spPr>
          <a:xfrm>
            <a:off x="838200" y="2126751"/>
            <a:ext cx="117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14131-F9D2-468B-A097-CA8A301D69A2}"/>
              </a:ext>
            </a:extLst>
          </p:cNvPr>
          <p:cNvSpPr txBox="1"/>
          <p:nvPr/>
        </p:nvSpPr>
        <p:spPr>
          <a:xfrm>
            <a:off x="5613971" y="2126751"/>
            <a:ext cx="182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Slide_B</a:t>
            </a:r>
            <a:endParaRPr lang="en-US" dirty="0"/>
          </a:p>
        </p:txBody>
      </p:sp>
      <p:pic>
        <p:nvPicPr>
          <p:cNvPr id="7" name="Picture 6" descr="A picture containing rug&#10;&#10;Description automatically generated">
            <a:extLst>
              <a:ext uri="{FF2B5EF4-FFF2-40B4-BE49-F238E27FC236}">
                <a16:creationId xmlns:a16="http://schemas.microsoft.com/office/drawing/2014/main" id="{CC9D0568-4501-4036-82E6-FC18D9DBA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71" y="3048000"/>
            <a:ext cx="2514600" cy="2514600"/>
          </a:xfrm>
          <a:prstGeom prst="rect">
            <a:avLst/>
          </a:prstGeom>
        </p:spPr>
      </p:pic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9F11E129-BA8D-4393-87F2-4B0FC0E04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8000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5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AB2F-C57F-4626-BCE0-C8398354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A AND with Candidate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06865-A566-4B8C-8357-99C8DBAEFAFB}"/>
              </a:ext>
            </a:extLst>
          </p:cNvPr>
          <p:cNvSpPr txBox="1"/>
          <p:nvPr/>
        </p:nvSpPr>
        <p:spPr>
          <a:xfrm>
            <a:off x="482885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Slide_A_P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D9A9-7F80-474F-BA3F-CD5C7720E4DF}"/>
              </a:ext>
            </a:extLst>
          </p:cNvPr>
          <p:cNvSpPr txBox="1"/>
          <p:nvPr/>
        </p:nvSpPr>
        <p:spPr>
          <a:xfrm>
            <a:off x="6013807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Slide_A_N</a:t>
            </a:r>
            <a:endParaRPr lang="en-US" dirty="0"/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3E709869-3FE0-4072-A545-2DCD7C785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5" y="3405883"/>
            <a:ext cx="2514600" cy="2514600"/>
          </a:xfrm>
          <a:prstGeom prst="rect">
            <a:avLst/>
          </a:prstGeom>
        </p:spPr>
      </p:pic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0F0C141C-EB1E-48EA-A87C-F3F56A66F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07" y="3405883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0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AB2F-C57F-4626-BCE0-C8398354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B AND with Candidate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06865-A566-4B8C-8357-99C8DBAEFAFB}"/>
              </a:ext>
            </a:extLst>
          </p:cNvPr>
          <p:cNvSpPr txBox="1"/>
          <p:nvPr/>
        </p:nvSpPr>
        <p:spPr>
          <a:xfrm>
            <a:off x="482885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Slide_B_P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D9A9-7F80-474F-BA3F-CD5C7720E4DF}"/>
              </a:ext>
            </a:extLst>
          </p:cNvPr>
          <p:cNvSpPr txBox="1"/>
          <p:nvPr/>
        </p:nvSpPr>
        <p:spPr>
          <a:xfrm>
            <a:off x="6013807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Slide_B_N</a:t>
            </a:r>
            <a:endParaRPr lang="en-US" dirty="0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A31BD9A6-853D-484B-9F36-63260C787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5" y="3236898"/>
            <a:ext cx="2514600" cy="2514600"/>
          </a:xfrm>
          <a:prstGeom prst="rect">
            <a:avLst/>
          </a:prstGeom>
        </p:spPr>
      </p:pic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DA96FF0F-4939-4435-8C1D-2CE1B3907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07" y="3236898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8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AB2F-C57F-4626-BCE0-C8398354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Recovered 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06865-A566-4B8C-8357-99C8DBAEFAFB}"/>
              </a:ext>
            </a:extLst>
          </p:cNvPr>
          <p:cNvSpPr txBox="1"/>
          <p:nvPr/>
        </p:nvSpPr>
        <p:spPr>
          <a:xfrm>
            <a:off x="482885" y="2157573"/>
            <a:ext cx="269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Recovered image - Positive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D9A9-7F80-474F-BA3F-CD5C7720E4DF}"/>
              </a:ext>
            </a:extLst>
          </p:cNvPr>
          <p:cNvSpPr txBox="1"/>
          <p:nvPr/>
        </p:nvSpPr>
        <p:spPr>
          <a:xfrm>
            <a:off x="6013807" y="2157573"/>
            <a:ext cx="310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Recovered image - Negative</a:t>
            </a: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BC9A804C-7BDC-4AF8-81DC-1F4CEF5BA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07" y="3140468"/>
            <a:ext cx="2514600" cy="2514600"/>
          </a:xfrm>
          <a:prstGeom prst="rect">
            <a:avLst/>
          </a:prstGeom>
        </p:spPr>
      </p:pic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F36B4044-B8C7-475A-B553-F108961AA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40468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2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155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Experiment: Square Target and Candidate Images</vt:lpstr>
      <vt:lpstr>bsquare40x40_wqs10x10</vt:lpstr>
      <vt:lpstr>Original Images</vt:lpstr>
      <vt:lpstr>Image VES Slides</vt:lpstr>
      <vt:lpstr>Slide A AND with Candidate Image</vt:lpstr>
      <vt:lpstr>Slide B AND with Candidate Image</vt:lpstr>
      <vt:lpstr>Recovered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Fok</dc:creator>
  <cp:lastModifiedBy>Alexander Fok</cp:lastModifiedBy>
  <cp:revision>24</cp:revision>
  <dcterms:created xsi:type="dcterms:W3CDTF">2022-05-28T16:22:32Z</dcterms:created>
  <dcterms:modified xsi:type="dcterms:W3CDTF">2022-05-28T17:04:43Z</dcterms:modified>
</cp:coreProperties>
</file>