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792" r:id="rId5"/>
  </p:sldMasterIdLst>
  <p:notesMasterIdLst>
    <p:notesMasterId r:id="rId11"/>
  </p:notesMasterIdLst>
  <p:sldIdLst>
    <p:sldId id="401" r:id="rId6"/>
    <p:sldId id="396" r:id="rId7"/>
    <p:sldId id="403" r:id="rId8"/>
    <p:sldId id="404" r:id="rId9"/>
    <p:sldId id="4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6208" autoAdjust="0"/>
  </p:normalViewPr>
  <p:slideViewPr>
    <p:cSldViewPr snapToGrid="0">
      <p:cViewPr>
        <p:scale>
          <a:sx n="114" d="100"/>
          <a:sy n="114" d="100"/>
        </p:scale>
        <p:origin x="120" y="70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44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0663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401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5214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98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1AB7-F289-2588-53CA-69DAF182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17E76-ED86-4F10-D66F-9C49A97E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DA00-F614-1E73-B2C9-B48503B9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3-4F63-4BC7-9854-8093E8B066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FD0B-D163-6869-8006-FABF0241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3F7F-D8E0-4022-88C3-1BE64A6C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889-0857-40D2-AFD2-A17DD6D15C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5816763A-EC80-2061-AA1A-69A30042EA65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9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83BF-98F1-3D48-9179-7768EF32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EF5D-1963-6C21-0E53-075B7099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4056-E3DC-FF8C-FE7F-3D49099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0A2C-4841-45C4-2722-583068C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43C2-0B58-A077-C0C3-63A3D197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1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40E-ED5C-10BF-AE9F-8BE5F1AA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4ED5-77B4-3FD6-1079-CFAE2539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53BF-E28A-156F-E13A-2CA1AE35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9C2B-8349-D319-FA70-52101F74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0F37-DEF5-7844-D683-8E885AA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6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F2C5-DEA1-B839-7223-E107A5C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35C9-CE5F-4579-3944-32412F6C5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3F6D6-41B7-611E-A7BE-98519B5A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3050-8DAC-4D56-B3AB-13CBD119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9118-FB97-7E69-1699-AB5E385B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8BFF-2683-94DD-0F04-63CBFB4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8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0960-571F-AA6A-EFB9-AA217A2A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4DF55-DFEE-6CC7-8FFF-9C3F9C9F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7E4C8-AA6D-B941-F3E0-5F88259D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F2E7B-213E-13D1-B38D-B22024D5E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582C-12A0-6948-69B2-6997F82D5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54CE0-CEBB-8171-A4A5-D929FFCB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95F21-9A2E-1577-4303-6B60613C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08F0-7FF5-1CE0-CBA8-D22A441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E87-16F8-9D92-01AF-34AE768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5F95F-55B9-DFEA-0BAE-9EE9A95B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79D9D-4CAF-D77F-84C3-25184DB8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2EC73-D4BD-DCCD-055D-C807DBE8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636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D158A-A10B-771A-65C8-680F1D1D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14837-F255-2BED-D62D-F0386D8D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64233-2BE7-CCEE-F658-5B191BA3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9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F975-AEC2-7C06-453A-B554C4FB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CD08-86CF-396B-90CC-D6B29946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25784-3080-6C2D-47E0-05AA4D42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46C5-4593-8029-34B8-DA46B2D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C9FE-5454-6DC8-0958-58FAFBA4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DFE8-6995-2BBA-0F2B-645047A8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23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8484-64E1-9D25-80CF-D999AE8F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09BA2-0CEF-71BE-418E-2A95C2A97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F016-A431-C5C9-998A-FF4A4572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04E4-5DFE-2763-1AD4-BE456EF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C5AEB-7FCB-921E-7230-3296004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00BD-0759-493E-DFC2-583108F6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5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A4A6-238A-52D5-05FA-11397003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DF736-7516-DC1F-A873-2F0ADF38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B9E3-4145-26B5-0C62-3156AC7D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DDB3-992B-FD64-7422-72B1A376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B03A-A4E9-9F95-5151-9DAD5748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6738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C27BE-5D6D-F0A2-A2B5-FF258054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D9047-3FBB-333C-BEC4-15B7AF07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FB64-9FED-7469-7455-E4AC372F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C106-4D26-C2D7-7AE5-5308754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B9D9-45FD-5309-7C98-077E934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0357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5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9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90" r:id="rId22"/>
    <p:sldLayoutId id="2147483791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7192B-FED1-753A-FAF6-90197D77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932A-D8BA-F674-9984-4A2E8A6D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3D20-37D8-B441-08F2-2C965EA56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252A-FB8C-90E4-9F00-A326F678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86B6-9F02-FD01-E662-F1281B96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9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Elephant Pro" panose="020F0502020204030204" pitchFamily="2" charset="0"/>
              </a:rPr>
              <a:t>Social Media Debate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By: Alex Frias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Alexandra Diaz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0892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Elephant" panose="02020904090505020303" pitchFamily="18" charset="0"/>
              </a:rPr>
              <a:t>System Description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8229A-80B6-E942-383C-66E18D334D7A}"/>
              </a:ext>
            </a:extLst>
          </p:cNvPr>
          <p:cNvSpPr txBox="1"/>
          <p:nvPr/>
        </p:nvSpPr>
        <p:spPr>
          <a:xfrm>
            <a:off x="804672" y="1741394"/>
            <a:ext cx="9018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Our project is social network for debates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Users can create/delete polls, edit profile, and follow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Each user will have a feed of polls organized by most recent to latest poll creation.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These polls will have tags where users can categorize what polls they would like to see on their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Users can like/dislike, comment, and bookmark polls.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Users can also actively search for users and polls.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A7969A-C377-4CDA-87DD-40B82F15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5397C2-54D1-4038-A70E-497915462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4C6C8B-15CD-4C13-BCF8-E3F9EAD08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EC78C4-9C10-4797-B6B4-B2338396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BD3B86-5EB7-43F0-B5E6-7E49029ED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7F8050-1C00-47A0-B6CE-BE5A82F14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31EDDED-9BCC-44CD-A070-6D10D4FF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D8B24B6-55EE-4D0C-9809-90EF8E189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65004"/>
            <a:ext cx="3732224" cy="2537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Elephant" panose="02020904090505020303" pitchFamily="18" charset="0"/>
              </a:rPr>
              <a:t>Use Case Diagram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43E1C2-22F7-4104-94BC-CD56765F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EBD86CE0-F087-7C5C-BFF0-31B1A01EC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4" r="1993" b="992"/>
          <a:stretch/>
        </p:blipFill>
        <p:spPr>
          <a:xfrm>
            <a:off x="6075970" y="0"/>
            <a:ext cx="5024577" cy="67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4" y="-105885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Elephant" panose="02020904090505020303" pitchFamily="18" charset="0"/>
              </a:rPr>
              <a:t>E/R Diagram and Schema 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6B05C8-8748-6284-A9A8-A7441B7F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753035"/>
            <a:ext cx="10171930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19" y="158750"/>
            <a:ext cx="6213551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Elephant" panose="02020904090505020303" pitchFamily="18" charset="0"/>
              </a:rPr>
              <a:t>Implementation</a:t>
            </a:r>
            <a:endParaRPr lang="en-US" sz="3600" kern="1200" dirty="0">
              <a:solidFill>
                <a:schemeClr val="tx2"/>
              </a:solidFill>
              <a:latin typeface="Elephant" panose="02020904090505020303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CE41-D9CD-F756-DC93-800B4D41F7C0}"/>
              </a:ext>
            </a:extLst>
          </p:cNvPr>
          <p:cNvSpPr txBox="1"/>
          <p:nvPr/>
        </p:nvSpPr>
        <p:spPr>
          <a:xfrm>
            <a:off x="3112994" y="1996099"/>
            <a:ext cx="5721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Elephant" panose="02020904090505020303" pitchFamily="18" charset="0"/>
              </a:rPr>
              <a:t>Integrated Development Environment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Visual Studio</a:t>
            </a:r>
          </a:p>
          <a:p>
            <a:r>
              <a:rPr lang="pt-BR" dirty="0">
                <a:solidFill>
                  <a:schemeClr val="tx2"/>
                </a:solidFill>
                <a:latin typeface="Elephant" panose="02020904090505020303" pitchFamily="18" charset="0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SQLite</a:t>
            </a:r>
          </a:p>
          <a:p>
            <a:r>
              <a:rPr lang="pt-BR" dirty="0">
                <a:solidFill>
                  <a:schemeClr val="tx2"/>
                </a:solidFill>
                <a:latin typeface="Elephant" panose="02020904090505020303" pitchFamily="18" charset="0"/>
              </a:rPr>
              <a:t>Frontend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HTML/CSS/Javascript</a:t>
            </a:r>
          </a:p>
          <a:p>
            <a:r>
              <a:rPr lang="pt-BR" dirty="0">
                <a:solidFill>
                  <a:schemeClr val="tx2"/>
                </a:solidFill>
                <a:latin typeface="Elephant" panose="02020904090505020303" pitchFamily="18" charset="0"/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123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Elephant</vt:lpstr>
      <vt:lpstr>Elephant Pro</vt:lpstr>
      <vt:lpstr>Brush</vt:lpstr>
      <vt:lpstr>Office Theme</vt:lpstr>
      <vt:lpstr>Social Media Debate Platform</vt:lpstr>
      <vt:lpstr>System Description</vt:lpstr>
      <vt:lpstr>Use Case Diagram</vt:lpstr>
      <vt:lpstr>E/R Diagram and Schema 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Debate Platform</dc:title>
  <dc:creator>Alex Frias</dc:creator>
  <cp:lastModifiedBy>Alex Frias</cp:lastModifiedBy>
  <cp:revision>2</cp:revision>
  <dcterms:created xsi:type="dcterms:W3CDTF">2023-10-16T20:40:04Z</dcterms:created>
  <dcterms:modified xsi:type="dcterms:W3CDTF">2023-10-17T06:46:36Z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