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5"/>
  </p:notesMasterIdLst>
  <p:sldIdLst>
    <p:sldId id="256" r:id="rId5"/>
    <p:sldId id="257" r:id="rId6"/>
    <p:sldId id="258" r:id="rId7"/>
    <p:sldId id="259" r:id="rId8"/>
    <p:sldId id="260" r:id="rId9"/>
    <p:sldId id="266" r:id="rId10"/>
    <p:sldId id="265" r:id="rId11"/>
    <p:sldId id="267" r:id="rId12"/>
    <p:sldId id="264" r:id="rId13"/>
    <p:sldId id="273" r:id="rId14"/>
    <p:sldId id="271" r:id="rId15"/>
    <p:sldId id="274" r:id="rId16"/>
    <p:sldId id="275" r:id="rId17"/>
    <p:sldId id="276" r:id="rId18"/>
    <p:sldId id="278" r:id="rId19"/>
    <p:sldId id="279" r:id="rId20"/>
    <p:sldId id="280" r:id="rId21"/>
    <p:sldId id="262" r:id="rId22"/>
    <p:sldId id="281" r:id="rId23"/>
    <p:sldId id="277" r:id="rId2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7C5543-6550-43AB-9DC6-F18B7FB45F3C}" v="88" dt="2021-01-10T16:58:11.808"/>
    <p1510:client id="{B88A7E87-98B9-4320-B973-394D1C0ECD94}" v="1970" dt="2021-01-10T16:59:38.171"/>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xandre" userId="3842a3c4-afd2-4399-8cb0-95fceacd12a1" providerId="ADAL" clId="{7F7C5543-6550-43AB-9DC6-F18B7FB45F3C}"/>
    <pc:docChg chg="custSel modSld">
      <pc:chgData name="Alexandre" userId="3842a3c4-afd2-4399-8cb0-95fceacd12a1" providerId="ADAL" clId="{7F7C5543-6550-43AB-9DC6-F18B7FB45F3C}" dt="2021-01-10T16:58:11.808" v="107" actId="20577"/>
      <pc:docMkLst>
        <pc:docMk/>
      </pc:docMkLst>
      <pc:sldChg chg="modSp">
        <pc:chgData name="Alexandre" userId="3842a3c4-afd2-4399-8cb0-95fceacd12a1" providerId="ADAL" clId="{7F7C5543-6550-43AB-9DC6-F18B7FB45F3C}" dt="2021-01-10T14:45:01.811" v="12" actId="20577"/>
        <pc:sldMkLst>
          <pc:docMk/>
          <pc:sldMk cId="542638804" sldId="262"/>
        </pc:sldMkLst>
        <pc:spChg chg="mod">
          <ac:chgData name="Alexandre" userId="3842a3c4-afd2-4399-8cb0-95fceacd12a1" providerId="ADAL" clId="{7F7C5543-6550-43AB-9DC6-F18B7FB45F3C}" dt="2021-01-10T14:45:01.811" v="12" actId="20577"/>
          <ac:spMkLst>
            <pc:docMk/>
            <pc:sldMk cId="542638804" sldId="262"/>
            <ac:spMk id="2" creationId="{4D5D50A4-0F67-41FF-A43C-86C6048119BB}"/>
          </ac:spMkLst>
        </pc:spChg>
      </pc:sldChg>
      <pc:sldChg chg="modSp">
        <pc:chgData name="Alexandre" userId="3842a3c4-afd2-4399-8cb0-95fceacd12a1" providerId="ADAL" clId="{7F7C5543-6550-43AB-9DC6-F18B7FB45F3C}" dt="2021-01-10T16:58:11.808" v="107" actId="20577"/>
        <pc:sldMkLst>
          <pc:docMk/>
          <pc:sldMk cId="1210018973" sldId="265"/>
        </pc:sldMkLst>
        <pc:spChg chg="mod">
          <ac:chgData name="Alexandre" userId="3842a3c4-afd2-4399-8cb0-95fceacd12a1" providerId="ADAL" clId="{7F7C5543-6550-43AB-9DC6-F18B7FB45F3C}" dt="2021-01-10T16:58:11.808" v="107" actId="20577"/>
          <ac:spMkLst>
            <pc:docMk/>
            <pc:sldMk cId="1210018973" sldId="265"/>
            <ac:spMk id="24" creationId="{091BB4E3-3A46-48D3-B1CD-2EBF04F8133E}"/>
          </ac:spMkLst>
        </pc:spChg>
      </pc:sldChg>
      <pc:sldChg chg="addSp delSp modSp">
        <pc:chgData name="Alexandre" userId="3842a3c4-afd2-4399-8cb0-95fceacd12a1" providerId="ADAL" clId="{7F7C5543-6550-43AB-9DC6-F18B7FB45F3C}" dt="2021-01-10T16:11:38.164" v="34" actId="20577"/>
        <pc:sldMkLst>
          <pc:docMk/>
          <pc:sldMk cId="1521114461" sldId="277"/>
        </pc:sldMkLst>
        <pc:spChg chg="add mod">
          <ac:chgData name="Alexandre" userId="3842a3c4-afd2-4399-8cb0-95fceacd12a1" providerId="ADAL" clId="{7F7C5543-6550-43AB-9DC6-F18B7FB45F3C}" dt="2021-01-10T16:11:38.164" v="34" actId="20577"/>
          <ac:spMkLst>
            <pc:docMk/>
            <pc:sldMk cId="1521114461" sldId="277"/>
            <ac:spMk id="3" creationId="{BA9C9D24-F3F2-40FE-915B-4E22D9098090}"/>
          </ac:spMkLst>
        </pc:spChg>
        <pc:spChg chg="del">
          <ac:chgData name="Alexandre" userId="3842a3c4-afd2-4399-8cb0-95fceacd12a1" providerId="ADAL" clId="{7F7C5543-6550-43AB-9DC6-F18B7FB45F3C}" dt="2021-01-10T15:28:07.044" v="13" actId="478"/>
          <ac:spMkLst>
            <pc:docMk/>
            <pc:sldMk cId="1521114461" sldId="277"/>
            <ac:spMk id="5" creationId="{ECEF2217-74C7-4BBB-918E-AE6160E85726}"/>
          </ac:spMkLst>
        </pc:spChg>
      </pc:sldChg>
    </pc:docChg>
  </pc:docChgLst>
  <pc:docChgLst>
    <pc:chgData name="PICOT Julie" userId="98c1a21a-be6d-4d64-a843-0c8d16c45954" providerId="ADAL" clId="{B88A7E87-98B9-4320-B973-394D1C0ECD94}"/>
    <pc:docChg chg="undo redo custSel addSld delSld modSld sldOrd">
      <pc:chgData name="PICOT Julie" userId="98c1a21a-be6d-4d64-a843-0c8d16c45954" providerId="ADAL" clId="{B88A7E87-98B9-4320-B973-394D1C0ECD94}" dt="2021-01-10T16:59:38.171" v="2261" actId="1038"/>
      <pc:docMkLst>
        <pc:docMk/>
      </pc:docMkLst>
      <pc:sldChg chg="modSp">
        <pc:chgData name="PICOT Julie" userId="98c1a21a-be6d-4d64-a843-0c8d16c45954" providerId="ADAL" clId="{B88A7E87-98B9-4320-B973-394D1C0ECD94}" dt="2021-01-10T10:17:17.115" v="524" actId="790"/>
        <pc:sldMkLst>
          <pc:docMk/>
          <pc:sldMk cId="672436425" sldId="257"/>
        </pc:sldMkLst>
        <pc:spChg chg="mod">
          <ac:chgData name="PICOT Julie" userId="98c1a21a-be6d-4d64-a843-0c8d16c45954" providerId="ADAL" clId="{B88A7E87-98B9-4320-B973-394D1C0ECD94}" dt="2021-01-10T10:17:17.115" v="524" actId="790"/>
          <ac:spMkLst>
            <pc:docMk/>
            <pc:sldMk cId="672436425" sldId="257"/>
            <ac:spMk id="3" creationId="{71EB20B1-D3BE-451D-A1CF-4594B6ED41E6}"/>
          </ac:spMkLst>
        </pc:spChg>
      </pc:sldChg>
      <pc:sldChg chg="addSp delSp modSp">
        <pc:chgData name="PICOT Julie" userId="98c1a21a-be6d-4d64-a843-0c8d16c45954" providerId="ADAL" clId="{B88A7E87-98B9-4320-B973-394D1C0ECD94}" dt="2021-01-10T11:06:42.646" v="539" actId="1076"/>
        <pc:sldMkLst>
          <pc:docMk/>
          <pc:sldMk cId="3513495642" sldId="259"/>
        </pc:sldMkLst>
        <pc:spChg chg="mod">
          <ac:chgData name="PICOT Julie" userId="98c1a21a-be6d-4d64-a843-0c8d16c45954" providerId="ADAL" clId="{B88A7E87-98B9-4320-B973-394D1C0ECD94}" dt="2021-01-10T11:06:36.449" v="537" actId="948"/>
          <ac:spMkLst>
            <pc:docMk/>
            <pc:sldMk cId="3513495642" sldId="259"/>
            <ac:spMk id="3" creationId="{71EB20B1-D3BE-451D-A1CF-4594B6ED41E6}"/>
          </ac:spMkLst>
        </pc:spChg>
        <pc:spChg chg="del">
          <ac:chgData name="PICOT Julie" userId="98c1a21a-be6d-4d64-a843-0c8d16c45954" providerId="ADAL" clId="{B88A7E87-98B9-4320-B973-394D1C0ECD94}" dt="2021-01-10T11:06:01.080" v="526" actId="478"/>
          <ac:spMkLst>
            <pc:docMk/>
            <pc:sldMk cId="3513495642" sldId="259"/>
            <ac:spMk id="6" creationId="{E04CD98B-C195-4E85-817A-82F65CB079C5}"/>
          </ac:spMkLst>
        </pc:spChg>
        <pc:picChg chg="del">
          <ac:chgData name="PICOT Julie" userId="98c1a21a-be6d-4d64-a843-0c8d16c45954" providerId="ADAL" clId="{B88A7E87-98B9-4320-B973-394D1C0ECD94}" dt="2021-01-10T11:05:39.512" v="525" actId="478"/>
          <ac:picMkLst>
            <pc:docMk/>
            <pc:sldMk cId="3513495642" sldId="259"/>
            <ac:picMk id="5" creationId="{D6A7B45C-5EDA-4147-90E8-71C364DA6AD9}"/>
          </ac:picMkLst>
        </pc:picChg>
        <pc:picChg chg="add mod">
          <ac:chgData name="PICOT Julie" userId="98c1a21a-be6d-4d64-a843-0c8d16c45954" providerId="ADAL" clId="{B88A7E87-98B9-4320-B973-394D1C0ECD94}" dt="2021-01-10T11:06:42.646" v="539" actId="1076"/>
          <ac:picMkLst>
            <pc:docMk/>
            <pc:sldMk cId="3513495642" sldId="259"/>
            <ac:picMk id="7" creationId="{0AE2AA96-FF41-4949-850F-22174F2E83BB}"/>
          </ac:picMkLst>
        </pc:picChg>
      </pc:sldChg>
      <pc:sldChg chg="modSp">
        <pc:chgData name="PICOT Julie" userId="98c1a21a-be6d-4d64-a843-0c8d16c45954" providerId="ADAL" clId="{B88A7E87-98B9-4320-B973-394D1C0ECD94}" dt="2021-01-09T14:12:11.414" v="302" actId="403"/>
        <pc:sldMkLst>
          <pc:docMk/>
          <pc:sldMk cId="2935100619" sldId="260"/>
        </pc:sldMkLst>
        <pc:spChg chg="mod">
          <ac:chgData name="PICOT Julie" userId="98c1a21a-be6d-4d64-a843-0c8d16c45954" providerId="ADAL" clId="{B88A7E87-98B9-4320-B973-394D1C0ECD94}" dt="2021-01-09T14:12:11.414" v="302" actId="403"/>
          <ac:spMkLst>
            <pc:docMk/>
            <pc:sldMk cId="2935100619" sldId="260"/>
            <ac:spMk id="3" creationId="{71EB20B1-D3BE-451D-A1CF-4594B6ED41E6}"/>
          </ac:spMkLst>
        </pc:spChg>
      </pc:sldChg>
      <pc:sldChg chg="addSp delSp modSp">
        <pc:chgData name="PICOT Julie" userId="98c1a21a-be6d-4d64-a843-0c8d16c45954" providerId="ADAL" clId="{B88A7E87-98B9-4320-B973-394D1C0ECD94}" dt="2021-01-10T14:55:48.121" v="2234" actId="1035"/>
        <pc:sldMkLst>
          <pc:docMk/>
          <pc:sldMk cId="542638804" sldId="262"/>
        </pc:sldMkLst>
        <pc:spChg chg="mod">
          <ac:chgData name="PICOT Julie" userId="98c1a21a-be6d-4d64-a843-0c8d16c45954" providerId="ADAL" clId="{B88A7E87-98B9-4320-B973-394D1C0ECD94}" dt="2021-01-10T14:40:16.632" v="1901" actId="20577"/>
          <ac:spMkLst>
            <pc:docMk/>
            <pc:sldMk cId="542638804" sldId="262"/>
            <ac:spMk id="2" creationId="{4D5D50A4-0F67-41FF-A43C-86C6048119BB}"/>
          </ac:spMkLst>
        </pc:spChg>
        <pc:spChg chg="del">
          <ac:chgData name="PICOT Julie" userId="98c1a21a-be6d-4d64-a843-0c8d16c45954" providerId="ADAL" clId="{B88A7E87-98B9-4320-B973-394D1C0ECD94}" dt="2021-01-10T14:39:41.185" v="1879" actId="931"/>
          <ac:spMkLst>
            <pc:docMk/>
            <pc:sldMk cId="542638804" sldId="262"/>
            <ac:spMk id="3" creationId="{71EB20B1-D3BE-451D-A1CF-4594B6ED41E6}"/>
          </ac:spMkLst>
        </pc:spChg>
        <pc:picChg chg="add mod modCrop">
          <ac:chgData name="PICOT Julie" userId="98c1a21a-be6d-4d64-a843-0c8d16c45954" providerId="ADAL" clId="{B88A7E87-98B9-4320-B973-394D1C0ECD94}" dt="2021-01-10T14:40:03.474" v="1888" actId="1076"/>
          <ac:picMkLst>
            <pc:docMk/>
            <pc:sldMk cId="542638804" sldId="262"/>
            <ac:picMk id="6" creationId="{4BAA459E-0915-49B6-900B-84E077CB55E0}"/>
          </ac:picMkLst>
        </pc:picChg>
        <pc:picChg chg="add mod">
          <ac:chgData name="PICOT Julie" userId="98c1a21a-be6d-4d64-a843-0c8d16c45954" providerId="ADAL" clId="{B88A7E87-98B9-4320-B973-394D1C0ECD94}" dt="2021-01-10T14:55:48.121" v="2234" actId="1035"/>
          <ac:picMkLst>
            <pc:docMk/>
            <pc:sldMk cId="542638804" sldId="262"/>
            <ac:picMk id="7" creationId="{DBA75EDC-7004-4A68-9A0C-B63516ACB0C2}"/>
          </ac:picMkLst>
        </pc:picChg>
      </pc:sldChg>
      <pc:sldChg chg="del">
        <pc:chgData name="PICOT Julie" userId="98c1a21a-be6d-4d64-a843-0c8d16c45954" providerId="ADAL" clId="{B88A7E87-98B9-4320-B973-394D1C0ECD94}" dt="2021-01-09T14:02:14.509" v="0" actId="2696"/>
        <pc:sldMkLst>
          <pc:docMk/>
          <pc:sldMk cId="1649928478" sldId="263"/>
        </pc:sldMkLst>
      </pc:sldChg>
      <pc:sldChg chg="delSp modSp">
        <pc:chgData name="PICOT Julie" userId="98c1a21a-be6d-4d64-a843-0c8d16c45954" providerId="ADAL" clId="{B88A7E87-98B9-4320-B973-394D1C0ECD94}" dt="2021-01-10T14:41:51.044" v="1933" actId="20577"/>
        <pc:sldMkLst>
          <pc:docMk/>
          <pc:sldMk cId="3057948262" sldId="264"/>
        </pc:sldMkLst>
        <pc:spChg chg="mod">
          <ac:chgData name="PICOT Julie" userId="98c1a21a-be6d-4d64-a843-0c8d16c45954" providerId="ADAL" clId="{B88A7E87-98B9-4320-B973-394D1C0ECD94}" dt="2021-01-10T14:41:51.044" v="1933" actId="20577"/>
          <ac:spMkLst>
            <pc:docMk/>
            <pc:sldMk cId="3057948262" sldId="264"/>
            <ac:spMk id="2" creationId="{4D5D50A4-0F67-41FF-A43C-86C6048119BB}"/>
          </ac:spMkLst>
        </pc:spChg>
        <pc:spChg chg="mod">
          <ac:chgData name="PICOT Julie" userId="98c1a21a-be6d-4d64-a843-0c8d16c45954" providerId="ADAL" clId="{B88A7E87-98B9-4320-B973-394D1C0ECD94}" dt="2021-01-10T11:22:14.193" v="863" actId="1076"/>
          <ac:spMkLst>
            <pc:docMk/>
            <pc:sldMk cId="3057948262" sldId="264"/>
            <ac:spMk id="3" creationId="{71EB20B1-D3BE-451D-A1CF-4594B6ED41E6}"/>
          </ac:spMkLst>
        </pc:spChg>
        <pc:picChg chg="del">
          <ac:chgData name="PICOT Julie" userId="98c1a21a-be6d-4d64-a843-0c8d16c45954" providerId="ADAL" clId="{B88A7E87-98B9-4320-B973-394D1C0ECD94}" dt="2021-01-10T10:07:10.464" v="475" actId="478"/>
          <ac:picMkLst>
            <pc:docMk/>
            <pc:sldMk cId="3057948262" sldId="264"/>
            <ac:picMk id="6" creationId="{5F7C842B-4A4B-4B4A-AC32-A44A90EFC58E}"/>
          </ac:picMkLst>
        </pc:picChg>
      </pc:sldChg>
      <pc:sldChg chg="addSp delSp modSp">
        <pc:chgData name="PICOT Julie" userId="98c1a21a-be6d-4d64-a843-0c8d16c45954" providerId="ADAL" clId="{B88A7E87-98B9-4320-B973-394D1C0ECD94}" dt="2021-01-10T14:41:41.690" v="1931" actId="20577"/>
        <pc:sldMkLst>
          <pc:docMk/>
          <pc:sldMk cId="1210018973" sldId="265"/>
        </pc:sldMkLst>
        <pc:spChg chg="mod">
          <ac:chgData name="PICOT Julie" userId="98c1a21a-be6d-4d64-a843-0c8d16c45954" providerId="ADAL" clId="{B88A7E87-98B9-4320-B973-394D1C0ECD94}" dt="2021-01-10T14:41:41.690" v="1931" actId="20577"/>
          <ac:spMkLst>
            <pc:docMk/>
            <pc:sldMk cId="1210018973" sldId="265"/>
            <ac:spMk id="2" creationId="{4D5D50A4-0F67-41FF-A43C-86C6048119BB}"/>
          </ac:spMkLst>
        </pc:spChg>
        <pc:spChg chg="mod">
          <ac:chgData name="PICOT Julie" userId="98c1a21a-be6d-4d64-a843-0c8d16c45954" providerId="ADAL" clId="{B88A7E87-98B9-4320-B973-394D1C0ECD94}" dt="2021-01-10T10:03:15.183" v="407" actId="1076"/>
          <ac:spMkLst>
            <pc:docMk/>
            <pc:sldMk cId="1210018973" sldId="265"/>
            <ac:spMk id="10" creationId="{29E29D2E-3415-4A22-8B99-58382105F2BB}"/>
          </ac:spMkLst>
        </pc:spChg>
        <pc:spChg chg="mod">
          <ac:chgData name="PICOT Julie" userId="98c1a21a-be6d-4d64-a843-0c8d16c45954" providerId="ADAL" clId="{B88A7E87-98B9-4320-B973-394D1C0ECD94}" dt="2021-01-10T10:03:38.250" v="413" actId="1076"/>
          <ac:spMkLst>
            <pc:docMk/>
            <pc:sldMk cId="1210018973" sldId="265"/>
            <ac:spMk id="12" creationId="{889891AE-2C7E-46BE-B129-928448139252}"/>
          </ac:spMkLst>
        </pc:spChg>
        <pc:spChg chg="mod">
          <ac:chgData name="PICOT Julie" userId="98c1a21a-be6d-4d64-a843-0c8d16c45954" providerId="ADAL" clId="{B88A7E87-98B9-4320-B973-394D1C0ECD94}" dt="2021-01-10T10:02:12.765" v="378" actId="1076"/>
          <ac:spMkLst>
            <pc:docMk/>
            <pc:sldMk cId="1210018973" sldId="265"/>
            <ac:spMk id="14" creationId="{D83FBE27-0302-44C8-8023-850B77CF7C5E}"/>
          </ac:spMkLst>
        </pc:spChg>
        <pc:spChg chg="add del mod">
          <ac:chgData name="PICOT Julie" userId="98c1a21a-be6d-4d64-a843-0c8d16c45954" providerId="ADAL" clId="{B88A7E87-98B9-4320-B973-394D1C0ECD94}" dt="2021-01-10T11:08:41.797" v="552" actId="478"/>
          <ac:spMkLst>
            <pc:docMk/>
            <pc:sldMk cId="1210018973" sldId="265"/>
            <ac:spMk id="15" creationId="{C459D238-FC5C-4371-A117-3BAB974029B6}"/>
          </ac:spMkLst>
        </pc:spChg>
        <pc:spChg chg="add mod">
          <ac:chgData name="PICOT Julie" userId="98c1a21a-be6d-4d64-a843-0c8d16c45954" providerId="ADAL" clId="{B88A7E87-98B9-4320-B973-394D1C0ECD94}" dt="2021-01-10T11:08:57.148" v="557" actId="1076"/>
          <ac:spMkLst>
            <pc:docMk/>
            <pc:sldMk cId="1210018973" sldId="265"/>
            <ac:spMk id="19" creationId="{0ABFC728-6631-4594-B13E-7316D8BDE577}"/>
          </ac:spMkLst>
        </pc:spChg>
        <pc:spChg chg="add mod">
          <ac:chgData name="PICOT Julie" userId="98c1a21a-be6d-4d64-a843-0c8d16c45954" providerId="ADAL" clId="{B88A7E87-98B9-4320-B973-394D1C0ECD94}" dt="2021-01-10T11:08:49.165" v="554" actId="1076"/>
          <ac:spMkLst>
            <pc:docMk/>
            <pc:sldMk cId="1210018973" sldId="265"/>
            <ac:spMk id="21" creationId="{C90EDBB3-010D-44D8-8F76-20C02A00622D}"/>
          </ac:spMkLst>
        </pc:spChg>
        <pc:spChg chg="add mod">
          <ac:chgData name="PICOT Julie" userId="98c1a21a-be6d-4d64-a843-0c8d16c45954" providerId="ADAL" clId="{B88A7E87-98B9-4320-B973-394D1C0ECD94}" dt="2021-01-10T11:09:48.509" v="635" actId="1076"/>
          <ac:spMkLst>
            <pc:docMk/>
            <pc:sldMk cId="1210018973" sldId="265"/>
            <ac:spMk id="24" creationId="{091BB4E3-3A46-48D3-B1CD-2EBF04F8133E}"/>
          </ac:spMkLst>
        </pc:spChg>
        <pc:picChg chg="add mod">
          <ac:chgData name="PICOT Julie" userId="98c1a21a-be6d-4d64-a843-0c8d16c45954" providerId="ADAL" clId="{B88A7E87-98B9-4320-B973-394D1C0ECD94}" dt="2021-01-10T10:02:00.200" v="376" actId="1076"/>
          <ac:picMkLst>
            <pc:docMk/>
            <pc:sldMk cId="1210018973" sldId="265"/>
            <ac:picMk id="3" creationId="{C5B9C310-4B15-4371-9FE5-E6A3DA414CD2}"/>
          </ac:picMkLst>
        </pc:picChg>
        <pc:picChg chg="add mod">
          <ac:chgData name="PICOT Julie" userId="98c1a21a-be6d-4d64-a843-0c8d16c45954" providerId="ADAL" clId="{B88A7E87-98B9-4320-B973-394D1C0ECD94}" dt="2021-01-10T10:03:18.168" v="408" actId="1076"/>
          <ac:picMkLst>
            <pc:docMk/>
            <pc:sldMk cId="1210018973" sldId="265"/>
            <ac:picMk id="5" creationId="{828E010E-BDCF-4F75-990B-1B89D9B2F82E}"/>
          </ac:picMkLst>
        </pc:picChg>
        <pc:picChg chg="del">
          <ac:chgData name="PICOT Julie" userId="98c1a21a-be6d-4d64-a843-0c8d16c45954" providerId="ADAL" clId="{B88A7E87-98B9-4320-B973-394D1C0ECD94}" dt="2021-01-10T09:58:20.020" v="330" actId="478"/>
          <ac:picMkLst>
            <pc:docMk/>
            <pc:sldMk cId="1210018973" sldId="265"/>
            <ac:picMk id="7" creationId="{E3D5D8B8-A98D-4016-8EB9-3CD235D5D42F}"/>
          </ac:picMkLst>
        </pc:picChg>
        <pc:picChg chg="del">
          <ac:chgData name="PICOT Julie" userId="98c1a21a-be6d-4d64-a843-0c8d16c45954" providerId="ADAL" clId="{B88A7E87-98B9-4320-B973-394D1C0ECD94}" dt="2021-01-10T09:58:57.023" v="337" actId="478"/>
          <ac:picMkLst>
            <pc:docMk/>
            <pc:sldMk cId="1210018973" sldId="265"/>
            <ac:picMk id="8" creationId="{DA8B10D0-3D45-4646-B3AB-971034F61A7E}"/>
          </ac:picMkLst>
        </pc:picChg>
        <pc:picChg chg="add mod">
          <ac:chgData name="PICOT Julie" userId="98c1a21a-be6d-4d64-a843-0c8d16c45954" providerId="ADAL" clId="{B88A7E87-98B9-4320-B973-394D1C0ECD94}" dt="2021-01-10T10:03:32.296" v="412" actId="1076"/>
          <ac:picMkLst>
            <pc:docMk/>
            <pc:sldMk cId="1210018973" sldId="265"/>
            <ac:picMk id="9" creationId="{5B6DF33A-D21A-412E-9A51-DC5CF9A83A27}"/>
          </ac:picMkLst>
        </pc:picChg>
        <pc:picChg chg="del">
          <ac:chgData name="PICOT Julie" userId="98c1a21a-be6d-4d64-a843-0c8d16c45954" providerId="ADAL" clId="{B88A7E87-98B9-4320-B973-394D1C0ECD94}" dt="2021-01-10T10:00:08.608" v="349" actId="478"/>
          <ac:picMkLst>
            <pc:docMk/>
            <pc:sldMk cId="1210018973" sldId="265"/>
            <ac:picMk id="11" creationId="{677B92E1-A4C5-4BEB-8880-E0D21986FF44}"/>
          </ac:picMkLst>
        </pc:picChg>
        <pc:picChg chg="del">
          <ac:chgData name="PICOT Julie" userId="98c1a21a-be6d-4d64-a843-0c8d16c45954" providerId="ADAL" clId="{B88A7E87-98B9-4320-B973-394D1C0ECD94}" dt="2021-01-10T10:00:56.202" v="359" actId="478"/>
          <ac:picMkLst>
            <pc:docMk/>
            <pc:sldMk cId="1210018973" sldId="265"/>
            <ac:picMk id="13" creationId="{B51E616A-B187-4809-9951-946104AB8C0F}"/>
          </ac:picMkLst>
        </pc:picChg>
        <pc:picChg chg="add del mod">
          <ac:chgData name="PICOT Julie" userId="98c1a21a-be6d-4d64-a843-0c8d16c45954" providerId="ADAL" clId="{B88A7E87-98B9-4320-B973-394D1C0ECD94}" dt="2021-01-10T10:01:46.987" v="372" actId="478"/>
          <ac:picMkLst>
            <pc:docMk/>
            <pc:sldMk cId="1210018973" sldId="265"/>
            <ac:picMk id="16" creationId="{8BC90139-978A-4F59-8FE1-9B988BD75516}"/>
          </ac:picMkLst>
        </pc:picChg>
        <pc:picChg chg="add mod">
          <ac:chgData name="PICOT Julie" userId="98c1a21a-be6d-4d64-a843-0c8d16c45954" providerId="ADAL" clId="{B88A7E87-98B9-4320-B973-394D1C0ECD94}" dt="2021-01-10T10:02:09.372" v="377" actId="1076"/>
          <ac:picMkLst>
            <pc:docMk/>
            <pc:sldMk cId="1210018973" sldId="265"/>
            <ac:picMk id="17" creationId="{4C6FF76C-3588-4714-A3B1-BDB068D1A984}"/>
          </ac:picMkLst>
        </pc:picChg>
        <pc:picChg chg="add del mod">
          <ac:chgData name="PICOT Julie" userId="98c1a21a-be6d-4d64-a843-0c8d16c45954" providerId="ADAL" clId="{B88A7E87-98B9-4320-B973-394D1C0ECD94}" dt="2021-01-10T11:08:39.388" v="551" actId="478"/>
          <ac:picMkLst>
            <pc:docMk/>
            <pc:sldMk cId="1210018973" sldId="265"/>
            <ac:picMk id="18" creationId="{C2488215-5B47-4020-894E-02E4121E5CC2}"/>
          </ac:picMkLst>
        </pc:picChg>
        <pc:picChg chg="add mod">
          <ac:chgData name="PICOT Julie" userId="98c1a21a-be6d-4d64-a843-0c8d16c45954" providerId="ADAL" clId="{B88A7E87-98B9-4320-B973-394D1C0ECD94}" dt="2021-01-10T10:04:31.570" v="427" actId="1076"/>
          <ac:picMkLst>
            <pc:docMk/>
            <pc:sldMk cId="1210018973" sldId="265"/>
            <ac:picMk id="20" creationId="{A6FEA4EF-C604-4335-AF4B-0B03B9D9F2CE}"/>
          </ac:picMkLst>
        </pc:picChg>
        <pc:picChg chg="add mod">
          <ac:chgData name="PICOT Julie" userId="98c1a21a-be6d-4d64-a843-0c8d16c45954" providerId="ADAL" clId="{B88A7E87-98B9-4320-B973-394D1C0ECD94}" dt="2021-01-10T11:08:45.720" v="553" actId="1076"/>
          <ac:picMkLst>
            <pc:docMk/>
            <pc:sldMk cId="1210018973" sldId="265"/>
            <ac:picMk id="22" creationId="{FD23D602-E308-4BB7-866A-8B7BC1403633}"/>
          </ac:picMkLst>
        </pc:picChg>
        <pc:picChg chg="add del">
          <ac:chgData name="PICOT Julie" userId="98c1a21a-be6d-4d64-a843-0c8d16c45954" providerId="ADAL" clId="{B88A7E87-98B9-4320-B973-394D1C0ECD94}" dt="2021-01-10T11:08:54.430" v="556" actId="478"/>
          <ac:picMkLst>
            <pc:docMk/>
            <pc:sldMk cId="1210018973" sldId="265"/>
            <ac:picMk id="23" creationId="{3220A278-8876-48B9-8167-73FC0E52733C}"/>
          </ac:picMkLst>
        </pc:picChg>
      </pc:sldChg>
      <pc:sldChg chg="addSp delSp modSp add">
        <pc:chgData name="PICOT Julie" userId="98c1a21a-be6d-4d64-a843-0c8d16c45954" providerId="ADAL" clId="{B88A7E87-98B9-4320-B973-394D1C0ECD94}" dt="2021-01-10T10:04:48.588" v="431" actId="20577"/>
        <pc:sldMkLst>
          <pc:docMk/>
          <pc:sldMk cId="4185986149" sldId="266"/>
        </pc:sldMkLst>
        <pc:spChg chg="mod">
          <ac:chgData name="PICOT Julie" userId="98c1a21a-be6d-4d64-a843-0c8d16c45954" providerId="ADAL" clId="{B88A7E87-98B9-4320-B973-394D1C0ECD94}" dt="2021-01-09T14:04:08.730" v="9" actId="20577"/>
          <ac:spMkLst>
            <pc:docMk/>
            <pc:sldMk cId="4185986149" sldId="266"/>
            <ac:spMk id="2" creationId="{4D5D50A4-0F67-41FF-A43C-86C6048119BB}"/>
          </ac:spMkLst>
        </pc:spChg>
        <pc:spChg chg="del">
          <ac:chgData name="PICOT Julie" userId="98c1a21a-be6d-4d64-a843-0c8d16c45954" providerId="ADAL" clId="{B88A7E87-98B9-4320-B973-394D1C0ECD94}" dt="2021-01-09T14:05:17.846" v="190" actId="478"/>
          <ac:spMkLst>
            <pc:docMk/>
            <pc:sldMk cId="4185986149" sldId="266"/>
            <ac:spMk id="3" creationId="{71EB20B1-D3BE-451D-A1CF-4594B6ED41E6}"/>
          </ac:spMkLst>
        </pc:spChg>
        <pc:spChg chg="add del mod">
          <ac:chgData name="PICOT Julie" userId="98c1a21a-be6d-4d64-a843-0c8d16c45954" providerId="ADAL" clId="{B88A7E87-98B9-4320-B973-394D1C0ECD94}" dt="2021-01-09T14:05:20.687" v="191" actId="478"/>
          <ac:spMkLst>
            <pc:docMk/>
            <pc:sldMk cId="4185986149" sldId="266"/>
            <ac:spMk id="8" creationId="{C0832796-D1E1-4823-B437-D739C33D8A47}"/>
          </ac:spMkLst>
        </pc:spChg>
        <pc:graphicFrameChg chg="add mod modGraphic">
          <ac:chgData name="PICOT Julie" userId="98c1a21a-be6d-4d64-a843-0c8d16c45954" providerId="ADAL" clId="{B88A7E87-98B9-4320-B973-394D1C0ECD94}" dt="2021-01-10T10:04:48.588" v="431" actId="20577"/>
          <ac:graphicFrameMkLst>
            <pc:docMk/>
            <pc:sldMk cId="4185986149" sldId="266"/>
            <ac:graphicFrameMk id="5" creationId="{BC0EE94F-7EBB-4188-B63D-FE7E2B3F3A07}"/>
          </ac:graphicFrameMkLst>
        </pc:graphicFrameChg>
      </pc:sldChg>
      <pc:sldChg chg="addSp delSp modSp add">
        <pc:chgData name="PICOT Julie" userId="98c1a21a-be6d-4d64-a843-0c8d16c45954" providerId="ADAL" clId="{B88A7E87-98B9-4320-B973-394D1C0ECD94}" dt="2021-01-10T11:15:08.192" v="808" actId="20577"/>
        <pc:sldMkLst>
          <pc:docMk/>
          <pc:sldMk cId="2359316250" sldId="267"/>
        </pc:sldMkLst>
        <pc:spChg chg="mod">
          <ac:chgData name="PICOT Julie" userId="98c1a21a-be6d-4d64-a843-0c8d16c45954" providerId="ADAL" clId="{B88A7E87-98B9-4320-B973-394D1C0ECD94}" dt="2021-01-10T11:10:43.003" v="689" actId="20577"/>
          <ac:spMkLst>
            <pc:docMk/>
            <pc:sldMk cId="2359316250" sldId="267"/>
            <ac:spMk id="2" creationId="{4D5D50A4-0F67-41FF-A43C-86C6048119BB}"/>
          </ac:spMkLst>
        </pc:spChg>
        <pc:spChg chg="del">
          <ac:chgData name="PICOT Julie" userId="98c1a21a-be6d-4d64-a843-0c8d16c45954" providerId="ADAL" clId="{B88A7E87-98B9-4320-B973-394D1C0ECD94}" dt="2021-01-10T11:10:07.896" v="638" actId="478"/>
          <ac:spMkLst>
            <pc:docMk/>
            <pc:sldMk cId="2359316250" sldId="267"/>
            <ac:spMk id="6" creationId="{82743BE7-DC29-4B5A-980B-01D9AC439F14}"/>
          </ac:spMkLst>
        </pc:spChg>
        <pc:spChg chg="add mod">
          <ac:chgData name="PICOT Julie" userId="98c1a21a-be6d-4d64-a843-0c8d16c45954" providerId="ADAL" clId="{B88A7E87-98B9-4320-B973-394D1C0ECD94}" dt="2021-01-10T11:14:11.070" v="785" actId="1076"/>
          <ac:spMkLst>
            <pc:docMk/>
            <pc:sldMk cId="2359316250" sldId="267"/>
            <ac:spMk id="8" creationId="{B9A5B626-50F9-4AAF-A976-EEB81CF2F644}"/>
          </ac:spMkLst>
        </pc:spChg>
        <pc:spChg chg="del">
          <ac:chgData name="PICOT Julie" userId="98c1a21a-be6d-4d64-a843-0c8d16c45954" providerId="ADAL" clId="{B88A7E87-98B9-4320-B973-394D1C0ECD94}" dt="2021-01-10T11:10:07.896" v="638" actId="478"/>
          <ac:spMkLst>
            <pc:docMk/>
            <pc:sldMk cId="2359316250" sldId="267"/>
            <ac:spMk id="10" creationId="{29E29D2E-3415-4A22-8B99-58382105F2BB}"/>
          </ac:spMkLst>
        </pc:spChg>
        <pc:spChg chg="del">
          <ac:chgData name="PICOT Julie" userId="98c1a21a-be6d-4d64-a843-0c8d16c45954" providerId="ADAL" clId="{B88A7E87-98B9-4320-B973-394D1C0ECD94}" dt="2021-01-10T11:10:07.896" v="638" actId="478"/>
          <ac:spMkLst>
            <pc:docMk/>
            <pc:sldMk cId="2359316250" sldId="267"/>
            <ac:spMk id="12" creationId="{889891AE-2C7E-46BE-B129-928448139252}"/>
          </ac:spMkLst>
        </pc:spChg>
        <pc:spChg chg="del">
          <ac:chgData name="PICOT Julie" userId="98c1a21a-be6d-4d64-a843-0c8d16c45954" providerId="ADAL" clId="{B88A7E87-98B9-4320-B973-394D1C0ECD94}" dt="2021-01-10T11:10:07.896" v="638" actId="478"/>
          <ac:spMkLst>
            <pc:docMk/>
            <pc:sldMk cId="2359316250" sldId="267"/>
            <ac:spMk id="14" creationId="{D83FBE27-0302-44C8-8023-850B77CF7C5E}"/>
          </ac:spMkLst>
        </pc:spChg>
        <pc:spChg chg="del">
          <ac:chgData name="PICOT Julie" userId="98c1a21a-be6d-4d64-a843-0c8d16c45954" providerId="ADAL" clId="{B88A7E87-98B9-4320-B973-394D1C0ECD94}" dt="2021-01-10T11:10:07.896" v="638" actId="478"/>
          <ac:spMkLst>
            <pc:docMk/>
            <pc:sldMk cId="2359316250" sldId="267"/>
            <ac:spMk id="15" creationId="{C459D238-FC5C-4371-A117-3BAB974029B6}"/>
          </ac:spMkLst>
        </pc:spChg>
        <pc:spChg chg="add del mod">
          <ac:chgData name="PICOT Julie" userId="98c1a21a-be6d-4d64-a843-0c8d16c45954" providerId="ADAL" clId="{B88A7E87-98B9-4320-B973-394D1C0ECD94}" dt="2021-01-10T11:14:35.711" v="790" actId="478"/>
          <ac:spMkLst>
            <pc:docMk/>
            <pc:sldMk cId="2359316250" sldId="267"/>
            <ac:spMk id="16" creationId="{3FC701D4-598C-4E7A-B1E2-3F53EAAA5F62}"/>
          </ac:spMkLst>
        </pc:spChg>
        <pc:spChg chg="del">
          <ac:chgData name="PICOT Julie" userId="98c1a21a-be6d-4d64-a843-0c8d16c45954" providerId="ADAL" clId="{B88A7E87-98B9-4320-B973-394D1C0ECD94}" dt="2021-01-10T11:10:07.896" v="638" actId="478"/>
          <ac:spMkLst>
            <pc:docMk/>
            <pc:sldMk cId="2359316250" sldId="267"/>
            <ac:spMk id="19" creationId="{0ABFC728-6631-4594-B13E-7316D8BDE577}"/>
          </ac:spMkLst>
        </pc:spChg>
        <pc:spChg chg="del">
          <ac:chgData name="PICOT Julie" userId="98c1a21a-be6d-4d64-a843-0c8d16c45954" providerId="ADAL" clId="{B88A7E87-98B9-4320-B973-394D1C0ECD94}" dt="2021-01-10T11:10:07.896" v="638" actId="478"/>
          <ac:spMkLst>
            <pc:docMk/>
            <pc:sldMk cId="2359316250" sldId="267"/>
            <ac:spMk id="21" creationId="{C90EDBB3-010D-44D8-8F76-20C02A00622D}"/>
          </ac:spMkLst>
        </pc:spChg>
        <pc:spChg chg="add mod">
          <ac:chgData name="PICOT Julie" userId="98c1a21a-be6d-4d64-a843-0c8d16c45954" providerId="ADAL" clId="{B88A7E87-98B9-4320-B973-394D1C0ECD94}" dt="2021-01-10T11:15:08.192" v="808" actId="20577"/>
          <ac:spMkLst>
            <pc:docMk/>
            <pc:sldMk cId="2359316250" sldId="267"/>
            <ac:spMk id="23" creationId="{853CF47D-1FBB-4A87-BC21-2F9620FAE7C4}"/>
          </ac:spMkLst>
        </pc:spChg>
        <pc:picChg chg="del">
          <ac:chgData name="PICOT Julie" userId="98c1a21a-be6d-4d64-a843-0c8d16c45954" providerId="ADAL" clId="{B88A7E87-98B9-4320-B973-394D1C0ECD94}" dt="2021-01-10T11:10:07.896" v="638" actId="478"/>
          <ac:picMkLst>
            <pc:docMk/>
            <pc:sldMk cId="2359316250" sldId="267"/>
            <ac:picMk id="3" creationId="{C5B9C310-4B15-4371-9FE5-E6A3DA414CD2}"/>
          </ac:picMkLst>
        </pc:picChg>
        <pc:picChg chg="del">
          <ac:chgData name="PICOT Julie" userId="98c1a21a-be6d-4d64-a843-0c8d16c45954" providerId="ADAL" clId="{B88A7E87-98B9-4320-B973-394D1C0ECD94}" dt="2021-01-10T11:10:07.896" v="638" actId="478"/>
          <ac:picMkLst>
            <pc:docMk/>
            <pc:sldMk cId="2359316250" sldId="267"/>
            <ac:picMk id="5" creationId="{828E010E-BDCF-4F75-990B-1B89D9B2F82E}"/>
          </ac:picMkLst>
        </pc:picChg>
        <pc:picChg chg="del">
          <ac:chgData name="PICOT Julie" userId="98c1a21a-be6d-4d64-a843-0c8d16c45954" providerId="ADAL" clId="{B88A7E87-98B9-4320-B973-394D1C0ECD94}" dt="2021-01-10T11:10:07.896" v="638" actId="478"/>
          <ac:picMkLst>
            <pc:docMk/>
            <pc:sldMk cId="2359316250" sldId="267"/>
            <ac:picMk id="9" creationId="{5B6DF33A-D21A-412E-9A51-DC5CF9A83A27}"/>
          </ac:picMkLst>
        </pc:picChg>
        <pc:picChg chg="add del mod">
          <ac:chgData name="PICOT Julie" userId="98c1a21a-be6d-4d64-a843-0c8d16c45954" providerId="ADAL" clId="{B88A7E87-98B9-4320-B973-394D1C0ECD94}" dt="2021-01-10T11:13:28.447" v="776" actId="478"/>
          <ac:picMkLst>
            <pc:docMk/>
            <pc:sldMk cId="2359316250" sldId="267"/>
            <ac:picMk id="11" creationId="{40E029D4-0336-4868-97C1-D73C099EF87D}"/>
          </ac:picMkLst>
        </pc:picChg>
        <pc:picChg chg="add mod">
          <ac:chgData name="PICOT Julie" userId="98c1a21a-be6d-4d64-a843-0c8d16c45954" providerId="ADAL" clId="{B88A7E87-98B9-4320-B973-394D1C0ECD94}" dt="2021-01-10T11:14:07.502" v="784" actId="1076"/>
          <ac:picMkLst>
            <pc:docMk/>
            <pc:sldMk cId="2359316250" sldId="267"/>
            <ac:picMk id="13" creationId="{47F55629-ABEB-40E2-A01A-B5A95A5E6063}"/>
          </ac:picMkLst>
        </pc:picChg>
        <pc:picChg chg="del">
          <ac:chgData name="PICOT Julie" userId="98c1a21a-be6d-4d64-a843-0c8d16c45954" providerId="ADAL" clId="{B88A7E87-98B9-4320-B973-394D1C0ECD94}" dt="2021-01-10T11:10:07.896" v="638" actId="478"/>
          <ac:picMkLst>
            <pc:docMk/>
            <pc:sldMk cId="2359316250" sldId="267"/>
            <ac:picMk id="17" creationId="{4C6FF76C-3588-4714-A3B1-BDB068D1A984}"/>
          </ac:picMkLst>
        </pc:picChg>
        <pc:picChg chg="mod">
          <ac:chgData name="PICOT Julie" userId="98c1a21a-be6d-4d64-a843-0c8d16c45954" providerId="ADAL" clId="{B88A7E87-98B9-4320-B973-394D1C0ECD94}" dt="2021-01-10T11:13:55.211" v="781" actId="1076"/>
          <ac:picMkLst>
            <pc:docMk/>
            <pc:sldMk cId="2359316250" sldId="267"/>
            <ac:picMk id="18" creationId="{C2488215-5B47-4020-894E-02E4121E5CC2}"/>
          </ac:picMkLst>
        </pc:picChg>
        <pc:picChg chg="del">
          <ac:chgData name="PICOT Julie" userId="98c1a21a-be6d-4d64-a843-0c8d16c45954" providerId="ADAL" clId="{B88A7E87-98B9-4320-B973-394D1C0ECD94}" dt="2021-01-10T11:10:07.896" v="638" actId="478"/>
          <ac:picMkLst>
            <pc:docMk/>
            <pc:sldMk cId="2359316250" sldId="267"/>
            <ac:picMk id="20" creationId="{A6FEA4EF-C604-4335-AF4B-0B03B9D9F2CE}"/>
          </ac:picMkLst>
        </pc:picChg>
        <pc:picChg chg="del">
          <ac:chgData name="PICOT Julie" userId="98c1a21a-be6d-4d64-a843-0c8d16c45954" providerId="ADAL" clId="{B88A7E87-98B9-4320-B973-394D1C0ECD94}" dt="2021-01-10T11:10:07.896" v="638" actId="478"/>
          <ac:picMkLst>
            <pc:docMk/>
            <pc:sldMk cId="2359316250" sldId="267"/>
            <ac:picMk id="22" creationId="{FD23D602-E308-4BB7-866A-8B7BC1403633}"/>
          </ac:picMkLst>
        </pc:picChg>
      </pc:sldChg>
      <pc:sldChg chg="addSp delSp modSp add del">
        <pc:chgData name="PICOT Julie" userId="98c1a21a-be6d-4d64-a843-0c8d16c45954" providerId="ADAL" clId="{B88A7E87-98B9-4320-B973-394D1C0ECD94}" dt="2021-01-10T14:18:49.539" v="1062" actId="2696"/>
        <pc:sldMkLst>
          <pc:docMk/>
          <pc:sldMk cId="2974791354" sldId="268"/>
        </pc:sldMkLst>
        <pc:spChg chg="mod">
          <ac:chgData name="PICOT Julie" userId="98c1a21a-be6d-4d64-a843-0c8d16c45954" providerId="ADAL" clId="{B88A7E87-98B9-4320-B973-394D1C0ECD94}" dt="2021-01-10T11:21:24.335" v="853" actId="20577"/>
          <ac:spMkLst>
            <pc:docMk/>
            <pc:sldMk cId="2974791354" sldId="268"/>
            <ac:spMk id="2" creationId="{4D5D50A4-0F67-41FF-A43C-86C6048119BB}"/>
          </ac:spMkLst>
        </pc:spChg>
        <pc:spChg chg="del mod">
          <ac:chgData name="PICOT Julie" userId="98c1a21a-be6d-4d64-a843-0c8d16c45954" providerId="ADAL" clId="{B88A7E87-98B9-4320-B973-394D1C0ECD94}" dt="2021-01-10T11:24:27.443" v="893" actId="478"/>
          <ac:spMkLst>
            <pc:docMk/>
            <pc:sldMk cId="2974791354" sldId="268"/>
            <ac:spMk id="3" creationId="{71EB20B1-D3BE-451D-A1CF-4594B6ED41E6}"/>
          </ac:spMkLst>
        </pc:spChg>
        <pc:spChg chg="add mod">
          <ac:chgData name="PICOT Julie" userId="98c1a21a-be6d-4d64-a843-0c8d16c45954" providerId="ADAL" clId="{B88A7E87-98B9-4320-B973-394D1C0ECD94}" dt="2021-01-10T14:16:46.203" v="1046" actId="1076"/>
          <ac:spMkLst>
            <pc:docMk/>
            <pc:sldMk cId="2974791354" sldId="268"/>
            <ac:spMk id="7" creationId="{F4A923C2-CC67-4822-B5CB-03F2A7D7CD8B}"/>
          </ac:spMkLst>
        </pc:spChg>
        <pc:spChg chg="add del mod">
          <ac:chgData name="PICOT Julie" userId="98c1a21a-be6d-4d64-a843-0c8d16c45954" providerId="ADAL" clId="{B88A7E87-98B9-4320-B973-394D1C0ECD94}" dt="2021-01-10T14:16:47.514" v="1051" actId="478"/>
          <ac:spMkLst>
            <pc:docMk/>
            <pc:sldMk cId="2974791354" sldId="268"/>
            <ac:spMk id="8" creationId="{B2DA84EC-91B5-4721-8412-79336F564597}"/>
          </ac:spMkLst>
        </pc:spChg>
        <pc:spChg chg="add del mod">
          <ac:chgData name="PICOT Julie" userId="98c1a21a-be6d-4d64-a843-0c8d16c45954" providerId="ADAL" clId="{B88A7E87-98B9-4320-B973-394D1C0ECD94}" dt="2021-01-10T14:15:22.727" v="1016" actId="478"/>
          <ac:spMkLst>
            <pc:docMk/>
            <pc:sldMk cId="2974791354" sldId="268"/>
            <ac:spMk id="9" creationId="{9FCC51BD-D890-4CFB-875E-63781949D143}"/>
          </ac:spMkLst>
        </pc:spChg>
        <pc:spChg chg="add del mod">
          <ac:chgData name="PICOT Julie" userId="98c1a21a-be6d-4d64-a843-0c8d16c45954" providerId="ADAL" clId="{B88A7E87-98B9-4320-B973-394D1C0ECD94}" dt="2021-01-10T14:16:47.341" v="1050"/>
          <ac:spMkLst>
            <pc:docMk/>
            <pc:sldMk cId="2974791354" sldId="268"/>
            <ac:spMk id="11" creationId="{EBCC4C38-E881-4474-B6D6-5D3A641D6D9F}"/>
          </ac:spMkLst>
        </pc:spChg>
        <pc:picChg chg="add mod">
          <ac:chgData name="PICOT Julie" userId="98c1a21a-be6d-4d64-a843-0c8d16c45954" providerId="ADAL" clId="{B88A7E87-98B9-4320-B973-394D1C0ECD94}" dt="2021-01-10T14:16:46.771" v="1048" actId="14100"/>
          <ac:picMkLst>
            <pc:docMk/>
            <pc:sldMk cId="2974791354" sldId="268"/>
            <ac:picMk id="5" creationId="{8EB3F7F7-D15D-4A65-8CD9-AA7FC42CEA78}"/>
          </ac:picMkLst>
        </pc:picChg>
        <pc:picChg chg="add del mod">
          <ac:chgData name="PICOT Julie" userId="98c1a21a-be6d-4d64-a843-0c8d16c45954" providerId="ADAL" clId="{B88A7E87-98B9-4320-B973-394D1C0ECD94}" dt="2021-01-10T14:16:47.777" v="1052" actId="478"/>
          <ac:picMkLst>
            <pc:docMk/>
            <pc:sldMk cId="2974791354" sldId="268"/>
            <ac:picMk id="10" creationId="{6823E5CD-C32E-4AC1-A1AE-7E50B526A44F}"/>
          </ac:picMkLst>
        </pc:picChg>
        <pc:picChg chg="add del mod">
          <ac:chgData name="PICOT Julie" userId="98c1a21a-be6d-4d64-a843-0c8d16c45954" providerId="ADAL" clId="{B88A7E87-98B9-4320-B973-394D1C0ECD94}" dt="2021-01-10T14:16:47.341" v="1050"/>
          <ac:picMkLst>
            <pc:docMk/>
            <pc:sldMk cId="2974791354" sldId="268"/>
            <ac:picMk id="12" creationId="{012A3F01-0831-48EA-8482-5F56335C3E3D}"/>
          </ac:picMkLst>
        </pc:picChg>
      </pc:sldChg>
      <pc:sldChg chg="addSp delSp modSp add del">
        <pc:chgData name="PICOT Julie" userId="98c1a21a-be6d-4d64-a843-0c8d16c45954" providerId="ADAL" clId="{B88A7E87-98B9-4320-B973-394D1C0ECD94}" dt="2021-01-10T14:20:01.318" v="1085" actId="2696"/>
        <pc:sldMkLst>
          <pc:docMk/>
          <pc:sldMk cId="3622561966" sldId="269"/>
        </pc:sldMkLst>
        <pc:spChg chg="mod">
          <ac:chgData name="PICOT Julie" userId="98c1a21a-be6d-4d64-a843-0c8d16c45954" providerId="ADAL" clId="{B88A7E87-98B9-4320-B973-394D1C0ECD94}" dt="2021-01-10T13:54:40.981" v="967" actId="20577"/>
          <ac:spMkLst>
            <pc:docMk/>
            <pc:sldMk cId="3622561966" sldId="269"/>
            <ac:spMk id="7" creationId="{F4A923C2-CC67-4822-B5CB-03F2A7D7CD8B}"/>
          </ac:spMkLst>
        </pc:spChg>
        <pc:spChg chg="del">
          <ac:chgData name="PICOT Julie" userId="98c1a21a-be6d-4d64-a843-0c8d16c45954" providerId="ADAL" clId="{B88A7E87-98B9-4320-B973-394D1C0ECD94}" dt="2021-01-10T13:56:16.344" v="977" actId="478"/>
          <ac:spMkLst>
            <pc:docMk/>
            <pc:sldMk cId="3622561966" sldId="269"/>
            <ac:spMk id="9" creationId="{9FCC51BD-D890-4CFB-875E-63781949D143}"/>
          </ac:spMkLst>
        </pc:spChg>
        <pc:picChg chg="add mod">
          <ac:chgData name="PICOT Julie" userId="98c1a21a-be6d-4d64-a843-0c8d16c45954" providerId="ADAL" clId="{B88A7E87-98B9-4320-B973-394D1C0ECD94}" dt="2021-01-10T13:55:12.500" v="972" actId="1035"/>
          <ac:picMkLst>
            <pc:docMk/>
            <pc:sldMk cId="3622561966" sldId="269"/>
            <ac:picMk id="3" creationId="{073A5AB1-9042-45B2-8619-DF864052F20E}"/>
          </ac:picMkLst>
        </pc:picChg>
        <pc:picChg chg="del">
          <ac:chgData name="PICOT Julie" userId="98c1a21a-be6d-4d64-a843-0c8d16c45954" providerId="ADAL" clId="{B88A7E87-98B9-4320-B973-394D1C0ECD94}" dt="2021-01-10T13:55:00.060" v="968" actId="478"/>
          <ac:picMkLst>
            <pc:docMk/>
            <pc:sldMk cId="3622561966" sldId="269"/>
            <ac:picMk id="5" creationId="{8EB3F7F7-D15D-4A65-8CD9-AA7FC42CEA78}"/>
          </ac:picMkLst>
        </pc:picChg>
        <pc:picChg chg="add mod">
          <ac:chgData name="PICOT Julie" userId="98c1a21a-be6d-4d64-a843-0c8d16c45954" providerId="ADAL" clId="{B88A7E87-98B9-4320-B973-394D1C0ECD94}" dt="2021-01-10T13:55:58.582" v="976" actId="1076"/>
          <ac:picMkLst>
            <pc:docMk/>
            <pc:sldMk cId="3622561966" sldId="269"/>
            <ac:picMk id="6" creationId="{92985AAD-C543-48C0-9335-1EABB839EF73}"/>
          </ac:picMkLst>
        </pc:picChg>
        <pc:picChg chg="del">
          <ac:chgData name="PICOT Julie" userId="98c1a21a-be6d-4d64-a843-0c8d16c45954" providerId="ADAL" clId="{B88A7E87-98B9-4320-B973-394D1C0ECD94}" dt="2021-01-10T13:55:46.062" v="973" actId="478"/>
          <ac:picMkLst>
            <pc:docMk/>
            <pc:sldMk cId="3622561966" sldId="269"/>
            <ac:picMk id="10" creationId="{6823E5CD-C32E-4AC1-A1AE-7E50B526A44F}"/>
          </ac:picMkLst>
        </pc:picChg>
      </pc:sldChg>
      <pc:sldChg chg="addSp delSp modSp add del ord">
        <pc:chgData name="PICOT Julie" userId="98c1a21a-be6d-4d64-a843-0c8d16c45954" providerId="ADAL" clId="{B88A7E87-98B9-4320-B973-394D1C0ECD94}" dt="2021-01-10T14:20:38.842" v="1099" actId="2696"/>
        <pc:sldMkLst>
          <pc:docMk/>
          <pc:sldMk cId="1351380300" sldId="270"/>
        </pc:sldMkLst>
        <pc:spChg chg="mod">
          <ac:chgData name="PICOT Julie" userId="98c1a21a-be6d-4d64-a843-0c8d16c45954" providerId="ADAL" clId="{B88A7E87-98B9-4320-B973-394D1C0ECD94}" dt="2021-01-10T13:56:32.290" v="981" actId="20577"/>
          <ac:spMkLst>
            <pc:docMk/>
            <pc:sldMk cId="1351380300" sldId="270"/>
            <ac:spMk id="7" creationId="{F4A923C2-CC67-4822-B5CB-03F2A7D7CD8B}"/>
          </ac:spMkLst>
        </pc:spChg>
        <pc:spChg chg="mod">
          <ac:chgData name="PICOT Julie" userId="98c1a21a-be6d-4d64-a843-0c8d16c45954" providerId="ADAL" clId="{B88A7E87-98B9-4320-B973-394D1C0ECD94}" dt="2021-01-10T13:57:30.688" v="990" actId="123"/>
          <ac:spMkLst>
            <pc:docMk/>
            <pc:sldMk cId="1351380300" sldId="270"/>
            <ac:spMk id="9" creationId="{9FCC51BD-D890-4CFB-875E-63781949D143}"/>
          </ac:spMkLst>
        </pc:spChg>
        <pc:picChg chg="add mod">
          <ac:chgData name="PICOT Julie" userId="98c1a21a-be6d-4d64-a843-0c8d16c45954" providerId="ADAL" clId="{B88A7E87-98B9-4320-B973-394D1C0ECD94}" dt="2021-01-10T13:56:56.016" v="984" actId="1076"/>
          <ac:picMkLst>
            <pc:docMk/>
            <pc:sldMk cId="1351380300" sldId="270"/>
            <ac:picMk id="3" creationId="{74C5BA27-4407-4921-AC09-F80707C936F1}"/>
          </ac:picMkLst>
        </pc:picChg>
        <pc:picChg chg="del">
          <ac:chgData name="PICOT Julie" userId="98c1a21a-be6d-4d64-a843-0c8d16c45954" providerId="ADAL" clId="{B88A7E87-98B9-4320-B973-394D1C0ECD94}" dt="2021-01-10T13:56:52.259" v="982" actId="478"/>
          <ac:picMkLst>
            <pc:docMk/>
            <pc:sldMk cId="1351380300" sldId="270"/>
            <ac:picMk id="5" creationId="{8EB3F7F7-D15D-4A65-8CD9-AA7FC42CEA78}"/>
          </ac:picMkLst>
        </pc:picChg>
        <pc:picChg chg="add mod">
          <ac:chgData name="PICOT Julie" userId="98c1a21a-be6d-4d64-a843-0c8d16c45954" providerId="ADAL" clId="{B88A7E87-98B9-4320-B973-394D1C0ECD94}" dt="2021-01-10T13:57:17.035" v="987" actId="1076"/>
          <ac:picMkLst>
            <pc:docMk/>
            <pc:sldMk cId="1351380300" sldId="270"/>
            <ac:picMk id="6" creationId="{D6980E6D-1069-43A4-92A9-949724D78587}"/>
          </ac:picMkLst>
        </pc:picChg>
        <pc:picChg chg="del">
          <ac:chgData name="PICOT Julie" userId="98c1a21a-be6d-4d64-a843-0c8d16c45954" providerId="ADAL" clId="{B88A7E87-98B9-4320-B973-394D1C0ECD94}" dt="2021-01-10T13:57:11.425" v="985" actId="478"/>
          <ac:picMkLst>
            <pc:docMk/>
            <pc:sldMk cId="1351380300" sldId="270"/>
            <ac:picMk id="10" creationId="{6823E5CD-C32E-4AC1-A1AE-7E50B526A44F}"/>
          </ac:picMkLst>
        </pc:picChg>
      </pc:sldChg>
      <pc:sldChg chg="addSp delSp modSp add">
        <pc:chgData name="PICOT Julie" userId="98c1a21a-be6d-4d64-a843-0c8d16c45954" providerId="ADAL" clId="{B88A7E87-98B9-4320-B973-394D1C0ECD94}" dt="2021-01-10T14:21:39.652" v="1101" actId="478"/>
        <pc:sldMkLst>
          <pc:docMk/>
          <pc:sldMk cId="1018969005" sldId="271"/>
        </pc:sldMkLst>
        <pc:spChg chg="mod">
          <ac:chgData name="PICOT Julie" userId="98c1a21a-be6d-4d64-a843-0c8d16c45954" providerId="ADAL" clId="{B88A7E87-98B9-4320-B973-394D1C0ECD94}" dt="2021-01-10T13:58:04.787" v="999" actId="20577"/>
          <ac:spMkLst>
            <pc:docMk/>
            <pc:sldMk cId="1018969005" sldId="271"/>
            <ac:spMk id="7" creationId="{F4A923C2-CC67-4822-B5CB-03F2A7D7CD8B}"/>
          </ac:spMkLst>
        </pc:spChg>
        <pc:spChg chg="mod">
          <ac:chgData name="PICOT Julie" userId="98c1a21a-be6d-4d64-a843-0c8d16c45954" providerId="ADAL" clId="{B88A7E87-98B9-4320-B973-394D1C0ECD94}" dt="2021-01-10T13:58:52.350" v="1009" actId="20577"/>
          <ac:spMkLst>
            <pc:docMk/>
            <pc:sldMk cId="1018969005" sldId="271"/>
            <ac:spMk id="9" creationId="{9FCC51BD-D890-4CFB-875E-63781949D143}"/>
          </ac:spMkLst>
        </pc:spChg>
        <pc:picChg chg="del">
          <ac:chgData name="PICOT Julie" userId="98c1a21a-be6d-4d64-a843-0c8d16c45954" providerId="ADAL" clId="{B88A7E87-98B9-4320-B973-394D1C0ECD94}" dt="2021-01-10T13:57:58.484" v="995" actId="478"/>
          <ac:picMkLst>
            <pc:docMk/>
            <pc:sldMk cId="1018969005" sldId="271"/>
            <ac:picMk id="3" creationId="{74C5BA27-4407-4921-AC09-F80707C936F1}"/>
          </ac:picMkLst>
        </pc:picChg>
        <pc:picChg chg="add del">
          <ac:chgData name="PICOT Julie" userId="98c1a21a-be6d-4d64-a843-0c8d16c45954" providerId="ADAL" clId="{B88A7E87-98B9-4320-B973-394D1C0ECD94}" dt="2021-01-10T13:57:56.319" v="994" actId="478"/>
          <ac:picMkLst>
            <pc:docMk/>
            <pc:sldMk cId="1018969005" sldId="271"/>
            <ac:picMk id="5" creationId="{20E8B62F-38B1-4297-B1BA-770C083232A5}"/>
          </ac:picMkLst>
        </pc:picChg>
        <pc:picChg chg="del">
          <ac:chgData name="PICOT Julie" userId="98c1a21a-be6d-4d64-a843-0c8d16c45954" providerId="ADAL" clId="{B88A7E87-98B9-4320-B973-394D1C0ECD94}" dt="2021-01-10T13:58:23.408" v="1000" actId="478"/>
          <ac:picMkLst>
            <pc:docMk/>
            <pc:sldMk cId="1018969005" sldId="271"/>
            <ac:picMk id="6" creationId="{D6980E6D-1069-43A4-92A9-949724D78587}"/>
          </ac:picMkLst>
        </pc:picChg>
        <pc:picChg chg="add mod">
          <ac:chgData name="PICOT Julie" userId="98c1a21a-be6d-4d64-a843-0c8d16c45954" providerId="ADAL" clId="{B88A7E87-98B9-4320-B973-394D1C0ECD94}" dt="2021-01-10T13:58:01.873" v="997" actId="1076"/>
          <ac:picMkLst>
            <pc:docMk/>
            <pc:sldMk cId="1018969005" sldId="271"/>
            <ac:picMk id="10" creationId="{076E7048-F171-4389-99B1-24FADB9C7204}"/>
          </ac:picMkLst>
        </pc:picChg>
        <pc:picChg chg="add mod">
          <ac:chgData name="PICOT Julie" userId="98c1a21a-be6d-4d64-a843-0c8d16c45954" providerId="ADAL" clId="{B88A7E87-98B9-4320-B973-394D1C0ECD94}" dt="2021-01-10T13:58:28.636" v="1002" actId="1076"/>
          <ac:picMkLst>
            <pc:docMk/>
            <pc:sldMk cId="1018969005" sldId="271"/>
            <ac:picMk id="11" creationId="{07D6DE01-3207-43BF-9534-E745ABE82FC8}"/>
          </ac:picMkLst>
        </pc:picChg>
        <pc:picChg chg="add del">
          <ac:chgData name="PICOT Julie" userId="98c1a21a-be6d-4d64-a843-0c8d16c45954" providerId="ADAL" clId="{B88A7E87-98B9-4320-B973-394D1C0ECD94}" dt="2021-01-10T14:21:39.652" v="1101" actId="478"/>
          <ac:picMkLst>
            <pc:docMk/>
            <pc:sldMk cId="1018969005" sldId="271"/>
            <ac:picMk id="12" creationId="{2DB64F36-24F2-4B9C-98BF-8835509F1930}"/>
          </ac:picMkLst>
        </pc:picChg>
      </pc:sldChg>
      <pc:sldChg chg="addSp delSp modSp add del">
        <pc:chgData name="PICOT Julie" userId="98c1a21a-be6d-4d64-a843-0c8d16c45954" providerId="ADAL" clId="{B88A7E87-98B9-4320-B973-394D1C0ECD94}" dt="2021-01-10T14:22:45.928" v="1110" actId="2696"/>
        <pc:sldMkLst>
          <pc:docMk/>
          <pc:sldMk cId="1181854331" sldId="272"/>
        </pc:sldMkLst>
        <pc:spChg chg="add mod">
          <ac:chgData name="PICOT Julie" userId="98c1a21a-be6d-4d64-a843-0c8d16c45954" providerId="ADAL" clId="{B88A7E87-98B9-4320-B973-394D1C0ECD94}" dt="2021-01-10T13:59:25.369" v="1015" actId="478"/>
          <ac:spMkLst>
            <pc:docMk/>
            <pc:sldMk cId="1181854331" sldId="272"/>
            <ac:spMk id="5" creationId="{32F72FD8-05D6-4A75-A17B-7901DE4E3BF9}"/>
          </ac:spMkLst>
        </pc:spChg>
        <pc:spChg chg="del">
          <ac:chgData name="PICOT Julie" userId="98c1a21a-be6d-4d64-a843-0c8d16c45954" providerId="ADAL" clId="{B88A7E87-98B9-4320-B973-394D1C0ECD94}" dt="2021-01-10T13:59:25.369" v="1015" actId="478"/>
          <ac:spMkLst>
            <pc:docMk/>
            <pc:sldMk cId="1181854331" sldId="272"/>
            <ac:spMk id="7" creationId="{F4A923C2-CC67-4822-B5CB-03F2A7D7CD8B}"/>
          </ac:spMkLst>
        </pc:spChg>
        <pc:spChg chg="del">
          <ac:chgData name="PICOT Julie" userId="98c1a21a-be6d-4d64-a843-0c8d16c45954" providerId="ADAL" clId="{B88A7E87-98B9-4320-B973-394D1C0ECD94}" dt="2021-01-10T13:59:22.271" v="1013" actId="478"/>
          <ac:spMkLst>
            <pc:docMk/>
            <pc:sldMk cId="1181854331" sldId="272"/>
            <ac:spMk id="8" creationId="{B2DA84EC-91B5-4721-8412-79336F564597}"/>
          </ac:spMkLst>
        </pc:spChg>
        <pc:spChg chg="del">
          <ac:chgData name="PICOT Julie" userId="98c1a21a-be6d-4d64-a843-0c8d16c45954" providerId="ADAL" clId="{B88A7E87-98B9-4320-B973-394D1C0ECD94}" dt="2021-01-10T13:59:23.567" v="1014" actId="478"/>
          <ac:spMkLst>
            <pc:docMk/>
            <pc:sldMk cId="1181854331" sldId="272"/>
            <ac:spMk id="9" creationId="{9FCC51BD-D890-4CFB-875E-63781949D143}"/>
          </ac:spMkLst>
        </pc:spChg>
        <pc:picChg chg="del">
          <ac:chgData name="PICOT Julie" userId="98c1a21a-be6d-4d64-a843-0c8d16c45954" providerId="ADAL" clId="{B88A7E87-98B9-4320-B973-394D1C0ECD94}" dt="2021-01-10T13:59:20.767" v="1012" actId="478"/>
          <ac:picMkLst>
            <pc:docMk/>
            <pc:sldMk cId="1181854331" sldId="272"/>
            <ac:picMk id="10" creationId="{076E7048-F171-4389-99B1-24FADB9C7204}"/>
          </ac:picMkLst>
        </pc:picChg>
        <pc:picChg chg="del">
          <ac:chgData name="PICOT Julie" userId="98c1a21a-be6d-4d64-a843-0c8d16c45954" providerId="ADAL" clId="{B88A7E87-98B9-4320-B973-394D1C0ECD94}" dt="2021-01-10T13:59:20.218" v="1011" actId="478"/>
          <ac:picMkLst>
            <pc:docMk/>
            <pc:sldMk cId="1181854331" sldId="272"/>
            <ac:picMk id="11" creationId="{07D6DE01-3207-43BF-9534-E745ABE82FC8}"/>
          </ac:picMkLst>
        </pc:picChg>
      </pc:sldChg>
      <pc:sldChg chg="addSp modSp add ord">
        <pc:chgData name="PICOT Julie" userId="98c1a21a-be6d-4d64-a843-0c8d16c45954" providerId="ADAL" clId="{B88A7E87-98B9-4320-B973-394D1C0ECD94}" dt="2021-01-10T14:20:36.575" v="1098" actId="20577"/>
        <pc:sldMkLst>
          <pc:docMk/>
          <pc:sldMk cId="3486945108" sldId="273"/>
        </pc:sldMkLst>
        <pc:spChg chg="mod">
          <ac:chgData name="PICOT Julie" userId="98c1a21a-be6d-4d64-a843-0c8d16c45954" providerId="ADAL" clId="{B88A7E87-98B9-4320-B973-394D1C0ECD94}" dt="2021-01-10T14:20:30.008" v="1094" actId="1076"/>
          <ac:spMkLst>
            <pc:docMk/>
            <pc:sldMk cId="3486945108" sldId="273"/>
            <ac:spMk id="7" creationId="{F4A923C2-CC67-4822-B5CB-03F2A7D7CD8B}"/>
          </ac:spMkLst>
        </pc:spChg>
        <pc:spChg chg="mod">
          <ac:chgData name="PICOT Julie" userId="98c1a21a-be6d-4d64-a843-0c8d16c45954" providerId="ADAL" clId="{B88A7E87-98B9-4320-B973-394D1C0ECD94}" dt="2021-01-10T14:20:24.432" v="1093" actId="1076"/>
          <ac:spMkLst>
            <pc:docMk/>
            <pc:sldMk cId="3486945108" sldId="273"/>
            <ac:spMk id="11" creationId="{EBCC4C38-E881-4474-B6D6-5D3A641D6D9F}"/>
          </ac:spMkLst>
        </pc:spChg>
        <pc:spChg chg="add mod">
          <ac:chgData name="PICOT Julie" userId="98c1a21a-be6d-4d64-a843-0c8d16c45954" providerId="ADAL" clId="{B88A7E87-98B9-4320-B973-394D1C0ECD94}" dt="2021-01-10T14:20:36.575" v="1098" actId="20577"/>
          <ac:spMkLst>
            <pc:docMk/>
            <pc:sldMk cId="3486945108" sldId="273"/>
            <ac:spMk id="14" creationId="{98D11754-A84A-4860-8E8F-67283A8C712E}"/>
          </ac:spMkLst>
        </pc:spChg>
        <pc:picChg chg="mod">
          <ac:chgData name="PICOT Julie" userId="98c1a21a-be6d-4d64-a843-0c8d16c45954" providerId="ADAL" clId="{B88A7E87-98B9-4320-B973-394D1C0ECD94}" dt="2021-01-10T14:19:10.762" v="1068" actId="1076"/>
          <ac:picMkLst>
            <pc:docMk/>
            <pc:sldMk cId="3486945108" sldId="273"/>
            <ac:picMk id="5" creationId="{8EB3F7F7-D15D-4A65-8CD9-AA7FC42CEA78}"/>
          </ac:picMkLst>
        </pc:picChg>
        <pc:picChg chg="add mod">
          <ac:chgData name="PICOT Julie" userId="98c1a21a-be6d-4d64-a843-0c8d16c45954" providerId="ADAL" clId="{B88A7E87-98B9-4320-B973-394D1C0ECD94}" dt="2021-01-10T14:19:37.864" v="1077" actId="1076"/>
          <ac:picMkLst>
            <pc:docMk/>
            <pc:sldMk cId="3486945108" sldId="273"/>
            <ac:picMk id="8" creationId="{FAA25952-532A-4C60-A0B5-D70EB80CF758}"/>
          </ac:picMkLst>
        </pc:picChg>
        <pc:picChg chg="add mod">
          <ac:chgData name="PICOT Julie" userId="98c1a21a-be6d-4d64-a843-0c8d16c45954" providerId="ADAL" clId="{B88A7E87-98B9-4320-B973-394D1C0ECD94}" dt="2021-01-10T14:19:58.112" v="1084" actId="1076"/>
          <ac:picMkLst>
            <pc:docMk/>
            <pc:sldMk cId="3486945108" sldId="273"/>
            <ac:picMk id="9" creationId="{353AA039-3AC3-4E38-948F-73603A717275}"/>
          </ac:picMkLst>
        </pc:picChg>
        <pc:picChg chg="add mod">
          <ac:chgData name="PICOT Julie" userId="98c1a21a-be6d-4d64-a843-0c8d16c45954" providerId="ADAL" clId="{B88A7E87-98B9-4320-B973-394D1C0ECD94}" dt="2021-01-10T14:20:10.321" v="1088" actId="14100"/>
          <ac:picMkLst>
            <pc:docMk/>
            <pc:sldMk cId="3486945108" sldId="273"/>
            <ac:picMk id="10" creationId="{910DBB44-7CE5-4D77-8A5F-9A86E0B0D723}"/>
          </ac:picMkLst>
        </pc:picChg>
        <pc:picChg chg="mod">
          <ac:chgData name="PICOT Julie" userId="98c1a21a-be6d-4d64-a843-0c8d16c45954" providerId="ADAL" clId="{B88A7E87-98B9-4320-B973-394D1C0ECD94}" dt="2021-01-10T14:19:41.069" v="1078" actId="1076"/>
          <ac:picMkLst>
            <pc:docMk/>
            <pc:sldMk cId="3486945108" sldId="273"/>
            <ac:picMk id="12" creationId="{012A3F01-0831-48EA-8482-5F56335C3E3D}"/>
          </ac:picMkLst>
        </pc:picChg>
        <pc:picChg chg="add mod">
          <ac:chgData name="PICOT Julie" userId="98c1a21a-be6d-4d64-a843-0c8d16c45954" providerId="ADAL" clId="{B88A7E87-98B9-4320-B973-394D1C0ECD94}" dt="2021-01-10T14:20:20.219" v="1092" actId="1076"/>
          <ac:picMkLst>
            <pc:docMk/>
            <pc:sldMk cId="3486945108" sldId="273"/>
            <ac:picMk id="13" creationId="{A6551FB0-89B5-4A52-94A8-9E239452F15E}"/>
          </ac:picMkLst>
        </pc:picChg>
      </pc:sldChg>
      <pc:sldChg chg="addSp delSp modSp add ord">
        <pc:chgData name="PICOT Julie" userId="98c1a21a-be6d-4d64-a843-0c8d16c45954" providerId="ADAL" clId="{B88A7E87-98B9-4320-B973-394D1C0ECD94}" dt="2021-01-10T14:26:44.808" v="1250" actId="1076"/>
        <pc:sldMkLst>
          <pc:docMk/>
          <pc:sldMk cId="544623994" sldId="274"/>
        </pc:sldMkLst>
        <pc:spChg chg="mod">
          <ac:chgData name="PICOT Julie" userId="98c1a21a-be6d-4d64-a843-0c8d16c45954" providerId="ADAL" clId="{B88A7E87-98B9-4320-B973-394D1C0ECD94}" dt="2021-01-10T14:22:35.088" v="1109" actId="20577"/>
          <ac:spMkLst>
            <pc:docMk/>
            <pc:sldMk cId="544623994" sldId="274"/>
            <ac:spMk id="2" creationId="{4D5D50A4-0F67-41FF-A43C-86C6048119BB}"/>
          </ac:spMkLst>
        </pc:spChg>
        <pc:spChg chg="add mod">
          <ac:chgData name="PICOT Julie" userId="98c1a21a-be6d-4d64-a843-0c8d16c45954" providerId="ADAL" clId="{B88A7E87-98B9-4320-B973-394D1C0ECD94}" dt="2021-01-10T14:26:28.306" v="1248" actId="20577"/>
          <ac:spMkLst>
            <pc:docMk/>
            <pc:sldMk cId="544623994" sldId="274"/>
            <ac:spMk id="5" creationId="{AAB70B6D-2DAD-4D13-A924-BEF4F6806EBD}"/>
          </ac:spMkLst>
        </pc:spChg>
        <pc:spChg chg="del">
          <ac:chgData name="PICOT Julie" userId="98c1a21a-be6d-4d64-a843-0c8d16c45954" providerId="ADAL" clId="{B88A7E87-98B9-4320-B973-394D1C0ECD94}" dt="2021-01-10T14:22:24.938" v="1105" actId="478"/>
          <ac:spMkLst>
            <pc:docMk/>
            <pc:sldMk cId="544623994" sldId="274"/>
            <ac:spMk id="8" creationId="{B9A5B626-50F9-4AAF-A976-EEB81CF2F644}"/>
          </ac:spMkLst>
        </pc:spChg>
        <pc:spChg chg="del">
          <ac:chgData name="PICOT Julie" userId="98c1a21a-be6d-4d64-a843-0c8d16c45954" providerId="ADAL" clId="{B88A7E87-98B9-4320-B973-394D1C0ECD94}" dt="2021-01-10T14:22:31.034" v="1108" actId="478"/>
          <ac:spMkLst>
            <pc:docMk/>
            <pc:sldMk cId="544623994" sldId="274"/>
            <ac:spMk id="23" creationId="{853CF47D-1FBB-4A87-BC21-2F9620FAE7C4}"/>
          </ac:spMkLst>
        </pc:spChg>
        <pc:picChg chg="add mod">
          <ac:chgData name="PICOT Julie" userId="98c1a21a-be6d-4d64-a843-0c8d16c45954" providerId="ADAL" clId="{B88A7E87-98B9-4320-B973-394D1C0ECD94}" dt="2021-01-10T14:26:44.808" v="1250" actId="1076"/>
          <ac:picMkLst>
            <pc:docMk/>
            <pc:sldMk cId="544623994" sldId="274"/>
            <ac:picMk id="6" creationId="{EA45CCB1-B9CD-47FE-AC0F-F72CBAF06151}"/>
          </ac:picMkLst>
        </pc:picChg>
        <pc:picChg chg="del">
          <ac:chgData name="PICOT Julie" userId="98c1a21a-be6d-4d64-a843-0c8d16c45954" providerId="ADAL" clId="{B88A7E87-98B9-4320-B973-394D1C0ECD94}" dt="2021-01-10T14:22:26.575" v="1106" actId="478"/>
          <ac:picMkLst>
            <pc:docMk/>
            <pc:sldMk cId="544623994" sldId="274"/>
            <ac:picMk id="13" creationId="{47F55629-ABEB-40E2-A01A-B5A95A5E6063}"/>
          </ac:picMkLst>
        </pc:picChg>
        <pc:picChg chg="del">
          <ac:chgData name="PICOT Julie" userId="98c1a21a-be6d-4d64-a843-0c8d16c45954" providerId="ADAL" clId="{B88A7E87-98B9-4320-B973-394D1C0ECD94}" dt="2021-01-10T14:22:29.072" v="1107" actId="478"/>
          <ac:picMkLst>
            <pc:docMk/>
            <pc:sldMk cId="544623994" sldId="274"/>
            <ac:picMk id="18" creationId="{C2488215-5B47-4020-894E-02E4121E5CC2}"/>
          </ac:picMkLst>
        </pc:picChg>
      </pc:sldChg>
      <pc:sldChg chg="add del">
        <pc:chgData name="PICOT Julie" userId="98c1a21a-be6d-4d64-a843-0c8d16c45954" providerId="ADAL" clId="{B88A7E87-98B9-4320-B973-394D1C0ECD94}" dt="2021-01-10T14:26:57.678" v="1252" actId="2696"/>
        <pc:sldMkLst>
          <pc:docMk/>
          <pc:sldMk cId="3359775971" sldId="275"/>
        </pc:sldMkLst>
      </pc:sldChg>
      <pc:sldChg chg="addSp delSp modSp add">
        <pc:chgData name="PICOT Julie" userId="98c1a21a-be6d-4d64-a843-0c8d16c45954" providerId="ADAL" clId="{B88A7E87-98B9-4320-B973-394D1C0ECD94}" dt="2021-01-10T14:34:36.695" v="1560" actId="1076"/>
        <pc:sldMkLst>
          <pc:docMk/>
          <pc:sldMk cId="3601547507" sldId="275"/>
        </pc:sldMkLst>
        <pc:spChg chg="mod">
          <ac:chgData name="PICOT Julie" userId="98c1a21a-be6d-4d64-a843-0c8d16c45954" providerId="ADAL" clId="{B88A7E87-98B9-4320-B973-394D1C0ECD94}" dt="2021-01-10T14:28:16.467" v="1262" actId="20577"/>
          <ac:spMkLst>
            <pc:docMk/>
            <pc:sldMk cId="3601547507" sldId="275"/>
            <ac:spMk id="2" creationId="{4D5D50A4-0F67-41FF-A43C-86C6048119BB}"/>
          </ac:spMkLst>
        </pc:spChg>
        <pc:spChg chg="mod">
          <ac:chgData name="PICOT Julie" userId="98c1a21a-be6d-4d64-a843-0c8d16c45954" providerId="ADAL" clId="{B88A7E87-98B9-4320-B973-394D1C0ECD94}" dt="2021-01-10T14:34:33.635" v="1559" actId="20577"/>
          <ac:spMkLst>
            <pc:docMk/>
            <pc:sldMk cId="3601547507" sldId="275"/>
            <ac:spMk id="5" creationId="{AAB70B6D-2DAD-4D13-A924-BEF4F6806EBD}"/>
          </ac:spMkLst>
        </pc:spChg>
        <pc:picChg chg="add del mod modCrop">
          <ac:chgData name="PICOT Julie" userId="98c1a21a-be6d-4d64-a843-0c8d16c45954" providerId="ADAL" clId="{B88A7E87-98B9-4320-B973-394D1C0ECD94}" dt="2021-01-10T14:31:07.269" v="1314" actId="478"/>
          <ac:picMkLst>
            <pc:docMk/>
            <pc:sldMk cId="3601547507" sldId="275"/>
            <ac:picMk id="3" creationId="{30D6902E-E051-4BED-8763-6E684961A0FF}"/>
          </ac:picMkLst>
        </pc:picChg>
        <pc:picChg chg="del">
          <ac:chgData name="PICOT Julie" userId="98c1a21a-be6d-4d64-a843-0c8d16c45954" providerId="ADAL" clId="{B88A7E87-98B9-4320-B973-394D1C0ECD94}" dt="2021-01-10T14:30:48.832" v="1310" actId="478"/>
          <ac:picMkLst>
            <pc:docMk/>
            <pc:sldMk cId="3601547507" sldId="275"/>
            <ac:picMk id="6" creationId="{EA45CCB1-B9CD-47FE-AC0F-F72CBAF06151}"/>
          </ac:picMkLst>
        </pc:picChg>
        <pc:picChg chg="add mod">
          <ac:chgData name="PICOT Julie" userId="98c1a21a-be6d-4d64-a843-0c8d16c45954" providerId="ADAL" clId="{B88A7E87-98B9-4320-B973-394D1C0ECD94}" dt="2021-01-10T14:34:36.695" v="1560" actId="1076"/>
          <ac:picMkLst>
            <pc:docMk/>
            <pc:sldMk cId="3601547507" sldId="275"/>
            <ac:picMk id="7" creationId="{86FAED5C-1919-4689-8C88-B1F12D19B2A5}"/>
          </ac:picMkLst>
        </pc:picChg>
      </pc:sldChg>
      <pc:sldChg chg="delSp modSp add">
        <pc:chgData name="PICOT Julie" userId="98c1a21a-be6d-4d64-a843-0c8d16c45954" providerId="ADAL" clId="{B88A7E87-98B9-4320-B973-394D1C0ECD94}" dt="2021-01-10T16:59:16.989" v="2235" actId="1076"/>
        <pc:sldMkLst>
          <pc:docMk/>
          <pc:sldMk cId="1640101522" sldId="276"/>
        </pc:sldMkLst>
        <pc:spChg chg="mod">
          <ac:chgData name="PICOT Julie" userId="98c1a21a-be6d-4d64-a843-0c8d16c45954" providerId="ADAL" clId="{B88A7E87-98B9-4320-B973-394D1C0ECD94}" dt="2021-01-10T14:42:10.053" v="1939" actId="20577"/>
          <ac:spMkLst>
            <pc:docMk/>
            <pc:sldMk cId="1640101522" sldId="276"/>
            <ac:spMk id="2" creationId="{4D5D50A4-0F67-41FF-A43C-86C6048119BB}"/>
          </ac:spMkLst>
        </pc:spChg>
        <pc:spChg chg="mod">
          <ac:chgData name="PICOT Julie" userId="98c1a21a-be6d-4d64-a843-0c8d16c45954" providerId="ADAL" clId="{B88A7E87-98B9-4320-B973-394D1C0ECD94}" dt="2021-01-10T16:59:16.989" v="2235" actId="1076"/>
          <ac:spMkLst>
            <pc:docMk/>
            <pc:sldMk cId="1640101522" sldId="276"/>
            <ac:spMk id="5" creationId="{AAB70B6D-2DAD-4D13-A924-BEF4F6806EBD}"/>
          </ac:spMkLst>
        </pc:spChg>
        <pc:picChg chg="del">
          <ac:chgData name="PICOT Julie" userId="98c1a21a-be6d-4d64-a843-0c8d16c45954" providerId="ADAL" clId="{B88A7E87-98B9-4320-B973-394D1C0ECD94}" dt="2021-01-10T14:35:14.661" v="1572" actId="478"/>
          <ac:picMkLst>
            <pc:docMk/>
            <pc:sldMk cId="1640101522" sldId="276"/>
            <ac:picMk id="7" creationId="{86FAED5C-1919-4689-8C88-B1F12D19B2A5}"/>
          </ac:picMkLst>
        </pc:picChg>
      </pc:sldChg>
      <pc:sldChg chg="addSp delSp modSp add">
        <pc:chgData name="PICOT Julie" userId="98c1a21a-be6d-4d64-a843-0c8d16c45954" providerId="ADAL" clId="{B88A7E87-98B9-4320-B973-394D1C0ECD94}" dt="2021-01-10T14:40:26.921" v="1915" actId="478"/>
        <pc:sldMkLst>
          <pc:docMk/>
          <pc:sldMk cId="1521114461" sldId="277"/>
        </pc:sldMkLst>
        <pc:spChg chg="mod">
          <ac:chgData name="PICOT Julie" userId="98c1a21a-be6d-4d64-a843-0c8d16c45954" providerId="ADAL" clId="{B88A7E87-98B9-4320-B973-394D1C0ECD94}" dt="2021-01-10T14:40:25.281" v="1914" actId="20577"/>
          <ac:spMkLst>
            <pc:docMk/>
            <pc:sldMk cId="1521114461" sldId="277"/>
            <ac:spMk id="2" creationId="{4D5D50A4-0F67-41FF-A43C-86C6048119BB}"/>
          </ac:spMkLst>
        </pc:spChg>
        <pc:spChg chg="add mod">
          <ac:chgData name="PICOT Julie" userId="98c1a21a-be6d-4d64-a843-0c8d16c45954" providerId="ADAL" clId="{B88A7E87-98B9-4320-B973-394D1C0ECD94}" dt="2021-01-10T14:40:26.921" v="1915" actId="478"/>
          <ac:spMkLst>
            <pc:docMk/>
            <pc:sldMk cId="1521114461" sldId="277"/>
            <ac:spMk id="5" creationId="{ECEF2217-74C7-4BBB-918E-AE6160E85726}"/>
          </ac:spMkLst>
        </pc:spChg>
        <pc:picChg chg="del">
          <ac:chgData name="PICOT Julie" userId="98c1a21a-be6d-4d64-a843-0c8d16c45954" providerId="ADAL" clId="{B88A7E87-98B9-4320-B973-394D1C0ECD94}" dt="2021-01-10T14:40:26.921" v="1915" actId="478"/>
          <ac:picMkLst>
            <pc:docMk/>
            <pc:sldMk cId="1521114461" sldId="277"/>
            <ac:picMk id="6" creationId="{4BAA459E-0915-49B6-900B-84E077CB55E0}"/>
          </ac:picMkLst>
        </pc:picChg>
      </pc:sldChg>
      <pc:sldChg chg="addSp delSp modSp add">
        <pc:chgData name="PICOT Julie" userId="98c1a21a-be6d-4d64-a843-0c8d16c45954" providerId="ADAL" clId="{B88A7E87-98B9-4320-B973-394D1C0ECD94}" dt="2021-01-10T16:59:30.083" v="2249" actId="1038"/>
        <pc:sldMkLst>
          <pc:docMk/>
          <pc:sldMk cId="1437258695" sldId="278"/>
        </pc:sldMkLst>
        <pc:spChg chg="mod">
          <ac:chgData name="PICOT Julie" userId="98c1a21a-be6d-4d64-a843-0c8d16c45954" providerId="ADAL" clId="{B88A7E87-98B9-4320-B973-394D1C0ECD94}" dt="2021-01-10T14:43:12.869" v="1956" actId="20577"/>
          <ac:spMkLst>
            <pc:docMk/>
            <pc:sldMk cId="1437258695" sldId="278"/>
            <ac:spMk id="2" creationId="{4D5D50A4-0F67-41FF-A43C-86C6048119BB}"/>
          </ac:spMkLst>
        </pc:spChg>
        <pc:spChg chg="del">
          <ac:chgData name="PICOT Julie" userId="98c1a21a-be6d-4d64-a843-0c8d16c45954" providerId="ADAL" clId="{B88A7E87-98B9-4320-B973-394D1C0ECD94}" dt="2021-01-10T14:43:15.389" v="1957" actId="478"/>
          <ac:spMkLst>
            <pc:docMk/>
            <pc:sldMk cId="1437258695" sldId="278"/>
            <ac:spMk id="5" creationId="{AAB70B6D-2DAD-4D13-A924-BEF4F6806EBD}"/>
          </ac:spMkLst>
        </pc:spChg>
        <pc:spChg chg="add del mod">
          <ac:chgData name="PICOT Julie" userId="98c1a21a-be6d-4d64-a843-0c8d16c45954" providerId="ADAL" clId="{B88A7E87-98B9-4320-B973-394D1C0ECD94}" dt="2021-01-10T14:43:57.704" v="1958" actId="478"/>
          <ac:spMkLst>
            <pc:docMk/>
            <pc:sldMk cId="1437258695" sldId="278"/>
            <ac:spMk id="6" creationId="{64FED6CB-B511-4672-BBD4-25EA61BD36BE}"/>
          </ac:spMkLst>
        </pc:spChg>
        <pc:spChg chg="add mod">
          <ac:chgData name="PICOT Julie" userId="98c1a21a-be6d-4d64-a843-0c8d16c45954" providerId="ADAL" clId="{B88A7E87-98B9-4320-B973-394D1C0ECD94}" dt="2021-01-10T16:59:30.083" v="2249" actId="1038"/>
          <ac:spMkLst>
            <pc:docMk/>
            <pc:sldMk cId="1437258695" sldId="278"/>
            <ac:spMk id="8" creationId="{BD71B856-8C6F-4C58-BAD2-0BF1ED0FCF99}"/>
          </ac:spMkLst>
        </pc:spChg>
        <pc:spChg chg="add mod">
          <ac:chgData name="PICOT Julie" userId="98c1a21a-be6d-4d64-a843-0c8d16c45954" providerId="ADAL" clId="{B88A7E87-98B9-4320-B973-394D1C0ECD94}" dt="2021-01-10T16:59:30.083" v="2249" actId="1038"/>
          <ac:spMkLst>
            <pc:docMk/>
            <pc:sldMk cId="1437258695" sldId="278"/>
            <ac:spMk id="10" creationId="{E30167E8-A1E9-4D9E-8C02-013B704A6DE2}"/>
          </ac:spMkLst>
        </pc:spChg>
        <pc:spChg chg="add mod">
          <ac:chgData name="PICOT Julie" userId="98c1a21a-be6d-4d64-a843-0c8d16c45954" providerId="ADAL" clId="{B88A7E87-98B9-4320-B973-394D1C0ECD94}" dt="2021-01-10T14:46:55.376" v="2010" actId="20577"/>
          <ac:spMkLst>
            <pc:docMk/>
            <pc:sldMk cId="1437258695" sldId="278"/>
            <ac:spMk id="12" creationId="{25B92B76-3B9E-48CF-924B-4A550F605841}"/>
          </ac:spMkLst>
        </pc:spChg>
        <pc:spChg chg="add mod">
          <ac:chgData name="PICOT Julie" userId="98c1a21a-be6d-4d64-a843-0c8d16c45954" providerId="ADAL" clId="{B88A7E87-98B9-4320-B973-394D1C0ECD94}" dt="2021-01-10T14:46:57.827" v="2012" actId="20577"/>
          <ac:spMkLst>
            <pc:docMk/>
            <pc:sldMk cId="1437258695" sldId="278"/>
            <ac:spMk id="13" creationId="{0461886F-B2F2-4ACC-9251-30DCD20F6911}"/>
          </ac:spMkLst>
        </pc:spChg>
        <pc:picChg chg="add mod">
          <ac:chgData name="PICOT Julie" userId="98c1a21a-be6d-4d64-a843-0c8d16c45954" providerId="ADAL" clId="{B88A7E87-98B9-4320-B973-394D1C0ECD94}" dt="2021-01-10T16:59:30.083" v="2249" actId="1038"/>
          <ac:picMkLst>
            <pc:docMk/>
            <pc:sldMk cId="1437258695" sldId="278"/>
            <ac:picMk id="7" creationId="{B1A1C218-7855-4462-8C9B-D5C6BD07B7A1}"/>
          </ac:picMkLst>
        </pc:picChg>
        <pc:picChg chg="add mod">
          <ac:chgData name="PICOT Julie" userId="98c1a21a-be6d-4d64-a843-0c8d16c45954" providerId="ADAL" clId="{B88A7E87-98B9-4320-B973-394D1C0ECD94}" dt="2021-01-10T16:59:30.083" v="2249" actId="1038"/>
          <ac:picMkLst>
            <pc:docMk/>
            <pc:sldMk cId="1437258695" sldId="278"/>
            <ac:picMk id="9" creationId="{AB1FA452-1DBC-4B8F-8CF9-E6ACD8DF80D1}"/>
          </ac:picMkLst>
        </pc:picChg>
        <pc:picChg chg="add mod">
          <ac:chgData name="PICOT Julie" userId="98c1a21a-be6d-4d64-a843-0c8d16c45954" providerId="ADAL" clId="{B88A7E87-98B9-4320-B973-394D1C0ECD94}" dt="2021-01-10T14:46:42.837" v="2006" actId="1076"/>
          <ac:picMkLst>
            <pc:docMk/>
            <pc:sldMk cId="1437258695" sldId="278"/>
            <ac:picMk id="11" creationId="{2EAC5D31-94CB-4180-A9B8-E143B2B644C9}"/>
          </ac:picMkLst>
        </pc:picChg>
        <pc:picChg chg="add mod">
          <ac:chgData name="PICOT Julie" userId="98c1a21a-be6d-4d64-a843-0c8d16c45954" providerId="ADAL" clId="{B88A7E87-98B9-4320-B973-394D1C0ECD94}" dt="2021-01-10T14:47:24.353" v="2015" actId="1076"/>
          <ac:picMkLst>
            <pc:docMk/>
            <pc:sldMk cId="1437258695" sldId="278"/>
            <ac:picMk id="14" creationId="{C2976943-F9DE-4D51-A78C-721C299AB89B}"/>
          </ac:picMkLst>
        </pc:picChg>
      </pc:sldChg>
      <pc:sldChg chg="addSp delSp modSp add">
        <pc:chgData name="PICOT Julie" userId="98c1a21a-be6d-4d64-a843-0c8d16c45954" providerId="ADAL" clId="{B88A7E87-98B9-4320-B973-394D1C0ECD94}" dt="2021-01-10T16:59:38.171" v="2261" actId="1038"/>
        <pc:sldMkLst>
          <pc:docMk/>
          <pc:sldMk cId="1947385728" sldId="279"/>
        </pc:sldMkLst>
        <pc:spChg chg="mod">
          <ac:chgData name="PICOT Julie" userId="98c1a21a-be6d-4d64-a843-0c8d16c45954" providerId="ADAL" clId="{B88A7E87-98B9-4320-B973-394D1C0ECD94}" dt="2021-01-10T14:49:35.528" v="2069" actId="20577"/>
          <ac:spMkLst>
            <pc:docMk/>
            <pc:sldMk cId="1947385728" sldId="279"/>
            <ac:spMk id="2" creationId="{4D5D50A4-0F67-41FF-A43C-86C6048119BB}"/>
          </ac:spMkLst>
        </pc:spChg>
        <pc:spChg chg="mod">
          <ac:chgData name="PICOT Julie" userId="98c1a21a-be6d-4d64-a843-0c8d16c45954" providerId="ADAL" clId="{B88A7E87-98B9-4320-B973-394D1C0ECD94}" dt="2021-01-10T16:59:38.171" v="2261" actId="1038"/>
          <ac:spMkLst>
            <pc:docMk/>
            <pc:sldMk cId="1947385728" sldId="279"/>
            <ac:spMk id="8" creationId="{BD71B856-8C6F-4C58-BAD2-0BF1ED0FCF99}"/>
          </ac:spMkLst>
        </pc:spChg>
        <pc:spChg chg="mod">
          <ac:chgData name="PICOT Julie" userId="98c1a21a-be6d-4d64-a843-0c8d16c45954" providerId="ADAL" clId="{B88A7E87-98B9-4320-B973-394D1C0ECD94}" dt="2021-01-10T16:59:38.171" v="2261" actId="1038"/>
          <ac:spMkLst>
            <pc:docMk/>
            <pc:sldMk cId="1947385728" sldId="279"/>
            <ac:spMk id="10" creationId="{E30167E8-A1E9-4D9E-8C02-013B704A6DE2}"/>
          </ac:spMkLst>
        </pc:spChg>
        <pc:picChg chg="add mod">
          <ac:chgData name="PICOT Julie" userId="98c1a21a-be6d-4d64-a843-0c8d16c45954" providerId="ADAL" clId="{B88A7E87-98B9-4320-B973-394D1C0ECD94}" dt="2021-01-10T16:59:38.171" v="2261" actId="1038"/>
          <ac:picMkLst>
            <pc:docMk/>
            <pc:sldMk cId="1947385728" sldId="279"/>
            <ac:picMk id="3" creationId="{1AAB4D70-F673-428B-BAF7-0DEB9F850DC7}"/>
          </ac:picMkLst>
        </pc:picChg>
        <pc:picChg chg="add mod">
          <ac:chgData name="PICOT Julie" userId="98c1a21a-be6d-4d64-a843-0c8d16c45954" providerId="ADAL" clId="{B88A7E87-98B9-4320-B973-394D1C0ECD94}" dt="2021-01-10T16:59:38.171" v="2261" actId="1038"/>
          <ac:picMkLst>
            <pc:docMk/>
            <pc:sldMk cId="1947385728" sldId="279"/>
            <ac:picMk id="5" creationId="{E2376B87-F4FA-454B-B43F-8B82F7ECB579}"/>
          </ac:picMkLst>
        </pc:picChg>
        <pc:picChg chg="add mod">
          <ac:chgData name="PICOT Julie" userId="98c1a21a-be6d-4d64-a843-0c8d16c45954" providerId="ADAL" clId="{B88A7E87-98B9-4320-B973-394D1C0ECD94}" dt="2021-01-10T14:49:00.580" v="2028" actId="1076"/>
          <ac:picMkLst>
            <pc:docMk/>
            <pc:sldMk cId="1947385728" sldId="279"/>
            <ac:picMk id="6" creationId="{9A73980D-0619-4AFE-8DBB-36000FEE459A}"/>
          </ac:picMkLst>
        </pc:picChg>
        <pc:picChg chg="del">
          <ac:chgData name="PICOT Julie" userId="98c1a21a-be6d-4d64-a843-0c8d16c45954" providerId="ADAL" clId="{B88A7E87-98B9-4320-B973-394D1C0ECD94}" dt="2021-01-10T14:48:07.040" v="2017" actId="478"/>
          <ac:picMkLst>
            <pc:docMk/>
            <pc:sldMk cId="1947385728" sldId="279"/>
            <ac:picMk id="7" creationId="{B1A1C218-7855-4462-8C9B-D5C6BD07B7A1}"/>
          </ac:picMkLst>
        </pc:picChg>
        <pc:picChg chg="del">
          <ac:chgData name="PICOT Julie" userId="98c1a21a-be6d-4d64-a843-0c8d16c45954" providerId="ADAL" clId="{B88A7E87-98B9-4320-B973-394D1C0ECD94}" dt="2021-01-10T14:48:28.494" v="2021" actId="478"/>
          <ac:picMkLst>
            <pc:docMk/>
            <pc:sldMk cId="1947385728" sldId="279"/>
            <ac:picMk id="9" creationId="{AB1FA452-1DBC-4B8F-8CF9-E6ACD8DF80D1}"/>
          </ac:picMkLst>
        </pc:picChg>
        <pc:picChg chg="del">
          <ac:chgData name="PICOT Julie" userId="98c1a21a-be6d-4d64-a843-0c8d16c45954" providerId="ADAL" clId="{B88A7E87-98B9-4320-B973-394D1C0ECD94}" dt="2021-01-10T14:48:53.343" v="2025" actId="478"/>
          <ac:picMkLst>
            <pc:docMk/>
            <pc:sldMk cId="1947385728" sldId="279"/>
            <ac:picMk id="11" creationId="{2EAC5D31-94CB-4180-A9B8-E143B2B644C9}"/>
          </ac:picMkLst>
        </pc:picChg>
        <pc:picChg chg="del">
          <ac:chgData name="PICOT Julie" userId="98c1a21a-be6d-4d64-a843-0c8d16c45954" providerId="ADAL" clId="{B88A7E87-98B9-4320-B973-394D1C0ECD94}" dt="2021-01-10T14:49:01.508" v="2029" actId="478"/>
          <ac:picMkLst>
            <pc:docMk/>
            <pc:sldMk cId="1947385728" sldId="279"/>
            <ac:picMk id="14" creationId="{C2976943-F9DE-4D51-A78C-721C299AB89B}"/>
          </ac:picMkLst>
        </pc:picChg>
        <pc:picChg chg="add mod">
          <ac:chgData name="PICOT Julie" userId="98c1a21a-be6d-4d64-a843-0c8d16c45954" providerId="ADAL" clId="{B88A7E87-98B9-4320-B973-394D1C0ECD94}" dt="2021-01-10T14:49:23.213" v="2032" actId="1076"/>
          <ac:picMkLst>
            <pc:docMk/>
            <pc:sldMk cId="1947385728" sldId="279"/>
            <ac:picMk id="15" creationId="{65C4CA83-1E13-47B1-9E80-9046FEA0C160}"/>
          </ac:picMkLst>
        </pc:picChg>
      </pc:sldChg>
      <pc:sldChg chg="addSp delSp modSp add">
        <pc:chgData name="PICOT Julie" userId="98c1a21a-be6d-4d64-a843-0c8d16c45954" providerId="ADAL" clId="{B88A7E87-98B9-4320-B973-394D1C0ECD94}" dt="2021-01-10T14:53:52.522" v="2183" actId="1076"/>
        <pc:sldMkLst>
          <pc:docMk/>
          <pc:sldMk cId="4224776107" sldId="280"/>
        </pc:sldMkLst>
        <pc:spChg chg="mod">
          <ac:chgData name="PICOT Julie" userId="98c1a21a-be6d-4d64-a843-0c8d16c45954" providerId="ADAL" clId="{B88A7E87-98B9-4320-B973-394D1C0ECD94}" dt="2021-01-10T14:50:31.812" v="2107" actId="20577"/>
          <ac:spMkLst>
            <pc:docMk/>
            <pc:sldMk cId="4224776107" sldId="280"/>
            <ac:spMk id="2" creationId="{4D5D50A4-0F67-41FF-A43C-86C6048119BB}"/>
          </ac:spMkLst>
        </pc:spChg>
        <pc:spChg chg="mod">
          <ac:chgData name="PICOT Julie" userId="98c1a21a-be6d-4d64-a843-0c8d16c45954" providerId="ADAL" clId="{B88A7E87-98B9-4320-B973-394D1C0ECD94}" dt="2021-01-10T14:53:52.522" v="2183" actId="1076"/>
          <ac:spMkLst>
            <pc:docMk/>
            <pc:sldMk cId="4224776107" sldId="280"/>
            <ac:spMk id="8" creationId="{BD71B856-8C6F-4C58-BAD2-0BF1ED0FCF99}"/>
          </ac:spMkLst>
        </pc:spChg>
        <pc:spChg chg="del">
          <ac:chgData name="PICOT Julie" userId="98c1a21a-be6d-4d64-a843-0c8d16c45954" providerId="ADAL" clId="{B88A7E87-98B9-4320-B973-394D1C0ECD94}" dt="2021-01-10T14:51:08.406" v="2132" actId="478"/>
          <ac:spMkLst>
            <pc:docMk/>
            <pc:sldMk cId="4224776107" sldId="280"/>
            <ac:spMk id="10" creationId="{E30167E8-A1E9-4D9E-8C02-013B704A6DE2}"/>
          </ac:spMkLst>
        </pc:spChg>
        <pc:spChg chg="del">
          <ac:chgData name="PICOT Julie" userId="98c1a21a-be6d-4d64-a843-0c8d16c45954" providerId="ADAL" clId="{B88A7E87-98B9-4320-B973-394D1C0ECD94}" dt="2021-01-10T14:51:11.238" v="2134" actId="478"/>
          <ac:spMkLst>
            <pc:docMk/>
            <pc:sldMk cId="4224776107" sldId="280"/>
            <ac:spMk id="12" creationId="{25B92B76-3B9E-48CF-924B-4A550F605841}"/>
          </ac:spMkLst>
        </pc:spChg>
        <pc:spChg chg="del">
          <ac:chgData name="PICOT Julie" userId="98c1a21a-be6d-4d64-a843-0c8d16c45954" providerId="ADAL" clId="{B88A7E87-98B9-4320-B973-394D1C0ECD94}" dt="2021-01-10T14:51:09.772" v="2133" actId="478"/>
          <ac:spMkLst>
            <pc:docMk/>
            <pc:sldMk cId="4224776107" sldId="280"/>
            <ac:spMk id="13" creationId="{0461886F-B2F2-4ACC-9251-30DCD20F6911}"/>
          </ac:spMkLst>
        </pc:spChg>
        <pc:spChg chg="add mod">
          <ac:chgData name="PICOT Julie" userId="98c1a21a-be6d-4d64-a843-0c8d16c45954" providerId="ADAL" clId="{B88A7E87-98B9-4320-B973-394D1C0ECD94}" dt="2021-01-10T14:53:52.522" v="2183" actId="1076"/>
          <ac:spMkLst>
            <pc:docMk/>
            <pc:sldMk cId="4224776107" sldId="280"/>
            <ac:spMk id="14" creationId="{EEC62155-7D6A-4B25-AE55-A0D1DA621699}"/>
          </ac:spMkLst>
        </pc:spChg>
        <pc:spChg chg="add mod">
          <ac:chgData name="PICOT Julie" userId="98c1a21a-be6d-4d64-a843-0c8d16c45954" providerId="ADAL" clId="{B88A7E87-98B9-4320-B973-394D1C0ECD94}" dt="2021-01-10T14:53:52.522" v="2183" actId="1076"/>
          <ac:spMkLst>
            <pc:docMk/>
            <pc:sldMk cId="4224776107" sldId="280"/>
            <ac:spMk id="16" creationId="{24240089-83FF-499F-A9B2-42372C821CD3}"/>
          </ac:spMkLst>
        </pc:spChg>
        <pc:spChg chg="add mod">
          <ac:chgData name="PICOT Julie" userId="98c1a21a-be6d-4d64-a843-0c8d16c45954" providerId="ADAL" clId="{B88A7E87-98B9-4320-B973-394D1C0ECD94}" dt="2021-01-10T14:53:52.522" v="2183" actId="1076"/>
          <ac:spMkLst>
            <pc:docMk/>
            <pc:sldMk cId="4224776107" sldId="280"/>
            <ac:spMk id="17" creationId="{FE812F70-384B-495D-95C2-0EA1D2138985}"/>
          </ac:spMkLst>
        </pc:spChg>
        <pc:picChg chg="del">
          <ac:chgData name="PICOT Julie" userId="98c1a21a-be6d-4d64-a843-0c8d16c45954" providerId="ADAL" clId="{B88A7E87-98B9-4320-B973-394D1C0ECD94}" dt="2021-01-10T14:50:01.431" v="2089" actId="478"/>
          <ac:picMkLst>
            <pc:docMk/>
            <pc:sldMk cId="4224776107" sldId="280"/>
            <ac:picMk id="3" creationId="{1AAB4D70-F673-428B-BAF7-0DEB9F850DC7}"/>
          </ac:picMkLst>
        </pc:picChg>
        <pc:picChg chg="del">
          <ac:chgData name="PICOT Julie" userId="98c1a21a-be6d-4d64-a843-0c8d16c45954" providerId="ADAL" clId="{B88A7E87-98B9-4320-B973-394D1C0ECD94}" dt="2021-01-10T14:50:02.924" v="2092" actId="478"/>
          <ac:picMkLst>
            <pc:docMk/>
            <pc:sldMk cId="4224776107" sldId="280"/>
            <ac:picMk id="5" creationId="{E2376B87-F4FA-454B-B43F-8B82F7ECB579}"/>
          </ac:picMkLst>
        </pc:picChg>
        <pc:picChg chg="del">
          <ac:chgData name="PICOT Julie" userId="98c1a21a-be6d-4d64-a843-0c8d16c45954" providerId="ADAL" clId="{B88A7E87-98B9-4320-B973-394D1C0ECD94}" dt="2021-01-10T14:50:02.101" v="2090" actId="478"/>
          <ac:picMkLst>
            <pc:docMk/>
            <pc:sldMk cId="4224776107" sldId="280"/>
            <ac:picMk id="6" creationId="{9A73980D-0619-4AFE-8DBB-36000FEE459A}"/>
          </ac:picMkLst>
        </pc:picChg>
        <pc:picChg chg="add mod">
          <ac:chgData name="PICOT Julie" userId="98c1a21a-be6d-4d64-a843-0c8d16c45954" providerId="ADAL" clId="{B88A7E87-98B9-4320-B973-394D1C0ECD94}" dt="2021-01-10T14:53:52.522" v="2183" actId="1076"/>
          <ac:picMkLst>
            <pc:docMk/>
            <pc:sldMk cId="4224776107" sldId="280"/>
            <ac:picMk id="7" creationId="{2BBDABFE-C1B2-4F6F-A007-EAFE8C784207}"/>
          </ac:picMkLst>
        </pc:picChg>
        <pc:picChg chg="add mod">
          <ac:chgData name="PICOT Julie" userId="98c1a21a-be6d-4d64-a843-0c8d16c45954" providerId="ADAL" clId="{B88A7E87-98B9-4320-B973-394D1C0ECD94}" dt="2021-01-10T14:53:52.522" v="2183" actId="1076"/>
          <ac:picMkLst>
            <pc:docMk/>
            <pc:sldMk cId="4224776107" sldId="280"/>
            <ac:picMk id="9" creationId="{F86399C0-2FC2-495E-B987-6D53FC0ED1D2}"/>
          </ac:picMkLst>
        </pc:picChg>
        <pc:picChg chg="add mod">
          <ac:chgData name="PICOT Julie" userId="98c1a21a-be6d-4d64-a843-0c8d16c45954" providerId="ADAL" clId="{B88A7E87-98B9-4320-B973-394D1C0ECD94}" dt="2021-01-10T14:53:52.522" v="2183" actId="1076"/>
          <ac:picMkLst>
            <pc:docMk/>
            <pc:sldMk cId="4224776107" sldId="280"/>
            <ac:picMk id="11" creationId="{AD28544A-BBE1-4284-AC63-0BF88891B7D9}"/>
          </ac:picMkLst>
        </pc:picChg>
        <pc:picChg chg="del">
          <ac:chgData name="PICOT Julie" userId="98c1a21a-be6d-4d64-a843-0c8d16c45954" providerId="ADAL" clId="{B88A7E87-98B9-4320-B973-394D1C0ECD94}" dt="2021-01-10T14:50:02.672" v="2091" actId="478"/>
          <ac:picMkLst>
            <pc:docMk/>
            <pc:sldMk cId="4224776107" sldId="280"/>
            <ac:picMk id="15" creationId="{65C4CA83-1E13-47B1-9E80-9046FEA0C160}"/>
          </ac:picMkLst>
        </pc:picChg>
        <pc:picChg chg="add mod">
          <ac:chgData name="PICOT Julie" userId="98c1a21a-be6d-4d64-a843-0c8d16c45954" providerId="ADAL" clId="{B88A7E87-98B9-4320-B973-394D1C0ECD94}" dt="2021-01-10T14:53:52.522" v="2183" actId="1076"/>
          <ac:picMkLst>
            <pc:docMk/>
            <pc:sldMk cId="4224776107" sldId="280"/>
            <ac:picMk id="18" creationId="{F834E652-2D61-474B-8827-4DF83BE34247}"/>
          </ac:picMkLst>
        </pc:picChg>
      </pc:sldChg>
      <pc:sldChg chg="addSp delSp modSp add">
        <pc:chgData name="PICOT Julie" userId="98c1a21a-be6d-4d64-a843-0c8d16c45954" providerId="ADAL" clId="{B88A7E87-98B9-4320-B973-394D1C0ECD94}" dt="2021-01-10T14:55:42.956" v="2231" actId="1035"/>
        <pc:sldMkLst>
          <pc:docMk/>
          <pc:sldMk cId="3155200765" sldId="281"/>
        </pc:sldMkLst>
        <pc:spChg chg="add del mod">
          <ac:chgData name="PICOT Julie" userId="98c1a21a-be6d-4d64-a843-0c8d16c45954" providerId="ADAL" clId="{B88A7E87-98B9-4320-B973-394D1C0ECD94}" dt="2021-01-10T14:55:10.463" v="2191" actId="931"/>
          <ac:spMkLst>
            <pc:docMk/>
            <pc:sldMk cId="3155200765" sldId="281"/>
            <ac:spMk id="5" creationId="{0CBC7FF9-1B19-4674-8ECA-5CCDAD05C274}"/>
          </ac:spMkLst>
        </pc:spChg>
        <pc:picChg chg="del">
          <ac:chgData name="PICOT Julie" userId="98c1a21a-be6d-4d64-a843-0c8d16c45954" providerId="ADAL" clId="{B88A7E87-98B9-4320-B973-394D1C0ECD94}" dt="2021-01-10T14:54:45.105" v="2190" actId="478"/>
          <ac:picMkLst>
            <pc:docMk/>
            <pc:sldMk cId="3155200765" sldId="281"/>
            <ac:picMk id="6" creationId="{4BAA459E-0915-49B6-900B-84E077CB55E0}"/>
          </ac:picMkLst>
        </pc:picChg>
        <pc:picChg chg="add mod modCrop">
          <ac:chgData name="PICOT Julie" userId="98c1a21a-be6d-4d64-a843-0c8d16c45954" providerId="ADAL" clId="{B88A7E87-98B9-4320-B973-394D1C0ECD94}" dt="2021-01-10T14:55:24.472" v="2196" actId="1076"/>
          <ac:picMkLst>
            <pc:docMk/>
            <pc:sldMk cId="3155200765" sldId="281"/>
            <ac:picMk id="9" creationId="{5994C376-87F6-4921-801E-FDF2D2012D15}"/>
          </ac:picMkLst>
        </pc:picChg>
        <pc:picChg chg="add mod">
          <ac:chgData name="PICOT Julie" userId="98c1a21a-be6d-4d64-a843-0c8d16c45954" providerId="ADAL" clId="{B88A7E87-98B9-4320-B973-394D1C0ECD94}" dt="2021-01-10T14:55:42.956" v="2231" actId="1035"/>
          <ac:picMkLst>
            <pc:docMk/>
            <pc:sldMk cId="3155200765" sldId="281"/>
            <ac:picMk id="10" creationId="{29B8F879-138F-4D95-9F6F-6EF94C4A98D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6CDEA1-A69B-42C2-B30C-345843E9D449}" type="datetimeFigureOut">
              <a:rPr lang="fr-FR" smtClean="0"/>
              <a:t>10/01/2021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07E422-4E17-4795-B38C-946CF7A1C016}" type="slidenum">
              <a:rPr lang="fr-FR" smtClean="0"/>
              <a:t>‹#›</a:t>
            </a:fld>
            <a:endParaRPr lang="fr-FR"/>
          </a:p>
        </p:txBody>
      </p:sp>
    </p:spTree>
    <p:extLst>
      <p:ext uri="{BB962C8B-B14F-4D97-AF65-F5344CB8AC3E}">
        <p14:creationId xmlns:p14="http://schemas.microsoft.com/office/powerpoint/2010/main" val="3981721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BB07E422-4E17-4795-B38C-946CF7A1C016}" type="slidenum">
              <a:rPr lang="fr-FR" smtClean="0"/>
              <a:t>17</a:t>
            </a:fld>
            <a:endParaRPr lang="fr-FR"/>
          </a:p>
        </p:txBody>
      </p:sp>
    </p:spTree>
    <p:extLst>
      <p:ext uri="{BB962C8B-B14F-4D97-AF65-F5344CB8AC3E}">
        <p14:creationId xmlns:p14="http://schemas.microsoft.com/office/powerpoint/2010/main" val="2929719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CA4626-9482-4980-B07D-76DBD3540FF0}"/>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46726852-E9D0-4890-A0BC-2D65285B8C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9158D16E-40A6-4FBC-AEA6-BCD6AD9630E3}"/>
              </a:ext>
            </a:extLst>
          </p:cNvPr>
          <p:cNvSpPr>
            <a:spLocks noGrp="1"/>
          </p:cNvSpPr>
          <p:nvPr>
            <p:ph type="dt" sz="half" idx="10"/>
          </p:nvPr>
        </p:nvSpPr>
        <p:spPr/>
        <p:txBody>
          <a:bodyPr/>
          <a:lstStyle/>
          <a:p>
            <a:fld id="{CD2A4DBF-6A2F-48BB-B31D-4ADF97A1E7BB}" type="datetimeFigureOut">
              <a:rPr lang="fr-FR" smtClean="0"/>
              <a:t>10/01/2021</a:t>
            </a:fld>
            <a:endParaRPr lang="fr-FR"/>
          </a:p>
        </p:txBody>
      </p:sp>
      <p:sp>
        <p:nvSpPr>
          <p:cNvPr id="5" name="Espace réservé du pied de page 4">
            <a:extLst>
              <a:ext uri="{FF2B5EF4-FFF2-40B4-BE49-F238E27FC236}">
                <a16:creationId xmlns:a16="http://schemas.microsoft.com/office/drawing/2014/main" id="{FA2D17FE-26E2-44E1-9D29-A86FD0AB578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B3F41CE-7962-4EA1-84DB-816B61C4E9AD}"/>
              </a:ext>
            </a:extLst>
          </p:cNvPr>
          <p:cNvSpPr>
            <a:spLocks noGrp="1"/>
          </p:cNvSpPr>
          <p:nvPr>
            <p:ph type="sldNum" sz="quarter" idx="12"/>
          </p:nvPr>
        </p:nvSpPr>
        <p:spPr/>
        <p:txBody>
          <a:bodyPr/>
          <a:lstStyle/>
          <a:p>
            <a:fld id="{C8CA39C6-211D-4B66-AC18-282592B0A417}" type="slidenum">
              <a:rPr lang="fr-FR" smtClean="0"/>
              <a:t>‹#›</a:t>
            </a:fld>
            <a:endParaRPr lang="fr-FR"/>
          </a:p>
        </p:txBody>
      </p:sp>
    </p:spTree>
    <p:extLst>
      <p:ext uri="{BB962C8B-B14F-4D97-AF65-F5344CB8AC3E}">
        <p14:creationId xmlns:p14="http://schemas.microsoft.com/office/powerpoint/2010/main" val="1211486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5D280F-FCC6-44E3-8F1C-FB73AF689202}"/>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F610CD09-833A-482C-BC06-928CAC74C223}"/>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DA0FE19-2F39-469A-8E87-8AC22EBA45F2}"/>
              </a:ext>
            </a:extLst>
          </p:cNvPr>
          <p:cNvSpPr>
            <a:spLocks noGrp="1"/>
          </p:cNvSpPr>
          <p:nvPr>
            <p:ph type="dt" sz="half" idx="10"/>
          </p:nvPr>
        </p:nvSpPr>
        <p:spPr/>
        <p:txBody>
          <a:bodyPr/>
          <a:lstStyle/>
          <a:p>
            <a:fld id="{CD2A4DBF-6A2F-48BB-B31D-4ADF97A1E7BB}" type="datetimeFigureOut">
              <a:rPr lang="fr-FR" smtClean="0"/>
              <a:t>10/01/2021</a:t>
            </a:fld>
            <a:endParaRPr lang="fr-FR"/>
          </a:p>
        </p:txBody>
      </p:sp>
      <p:sp>
        <p:nvSpPr>
          <p:cNvPr id="5" name="Espace réservé du pied de page 4">
            <a:extLst>
              <a:ext uri="{FF2B5EF4-FFF2-40B4-BE49-F238E27FC236}">
                <a16:creationId xmlns:a16="http://schemas.microsoft.com/office/drawing/2014/main" id="{5A45D8C6-0E79-4E64-8DE7-2316FCC55CF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4871E82-C2E9-47E3-ABB2-BF1CEAE32D74}"/>
              </a:ext>
            </a:extLst>
          </p:cNvPr>
          <p:cNvSpPr>
            <a:spLocks noGrp="1"/>
          </p:cNvSpPr>
          <p:nvPr>
            <p:ph type="sldNum" sz="quarter" idx="12"/>
          </p:nvPr>
        </p:nvSpPr>
        <p:spPr/>
        <p:txBody>
          <a:bodyPr/>
          <a:lstStyle/>
          <a:p>
            <a:fld id="{C8CA39C6-211D-4B66-AC18-282592B0A417}" type="slidenum">
              <a:rPr lang="fr-FR" smtClean="0"/>
              <a:t>‹#›</a:t>
            </a:fld>
            <a:endParaRPr lang="fr-FR"/>
          </a:p>
        </p:txBody>
      </p:sp>
    </p:spTree>
    <p:extLst>
      <p:ext uri="{BB962C8B-B14F-4D97-AF65-F5344CB8AC3E}">
        <p14:creationId xmlns:p14="http://schemas.microsoft.com/office/powerpoint/2010/main" val="1178980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12F36059-F943-4235-A539-3539511020DC}"/>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9357C06E-367A-4FDB-9427-CE2BC0F21B22}"/>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480EAD4-9807-4D56-A46D-C0EFD17370A8}"/>
              </a:ext>
            </a:extLst>
          </p:cNvPr>
          <p:cNvSpPr>
            <a:spLocks noGrp="1"/>
          </p:cNvSpPr>
          <p:nvPr>
            <p:ph type="dt" sz="half" idx="10"/>
          </p:nvPr>
        </p:nvSpPr>
        <p:spPr/>
        <p:txBody>
          <a:bodyPr/>
          <a:lstStyle/>
          <a:p>
            <a:fld id="{CD2A4DBF-6A2F-48BB-B31D-4ADF97A1E7BB}" type="datetimeFigureOut">
              <a:rPr lang="fr-FR" smtClean="0"/>
              <a:t>10/01/2021</a:t>
            </a:fld>
            <a:endParaRPr lang="fr-FR"/>
          </a:p>
        </p:txBody>
      </p:sp>
      <p:sp>
        <p:nvSpPr>
          <p:cNvPr id="5" name="Espace réservé du pied de page 4">
            <a:extLst>
              <a:ext uri="{FF2B5EF4-FFF2-40B4-BE49-F238E27FC236}">
                <a16:creationId xmlns:a16="http://schemas.microsoft.com/office/drawing/2014/main" id="{3379DE06-1E38-463F-96A7-4681203F073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286E5CB-BEF0-42A2-91EB-D144734AB211}"/>
              </a:ext>
            </a:extLst>
          </p:cNvPr>
          <p:cNvSpPr>
            <a:spLocks noGrp="1"/>
          </p:cNvSpPr>
          <p:nvPr>
            <p:ph type="sldNum" sz="quarter" idx="12"/>
          </p:nvPr>
        </p:nvSpPr>
        <p:spPr/>
        <p:txBody>
          <a:bodyPr/>
          <a:lstStyle/>
          <a:p>
            <a:fld id="{C8CA39C6-211D-4B66-AC18-282592B0A417}" type="slidenum">
              <a:rPr lang="fr-FR" smtClean="0"/>
              <a:t>‹#›</a:t>
            </a:fld>
            <a:endParaRPr lang="fr-FR"/>
          </a:p>
        </p:txBody>
      </p:sp>
    </p:spTree>
    <p:extLst>
      <p:ext uri="{BB962C8B-B14F-4D97-AF65-F5344CB8AC3E}">
        <p14:creationId xmlns:p14="http://schemas.microsoft.com/office/powerpoint/2010/main" val="3409683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55DAA8-5021-4E3B-9A82-900F927463DF}"/>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174AB1FD-987D-48C2-8540-590C9B06F708}"/>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8F6D6ED-9C71-4537-BA6F-0BEA2E8954A0}"/>
              </a:ext>
            </a:extLst>
          </p:cNvPr>
          <p:cNvSpPr>
            <a:spLocks noGrp="1"/>
          </p:cNvSpPr>
          <p:nvPr>
            <p:ph type="dt" sz="half" idx="10"/>
          </p:nvPr>
        </p:nvSpPr>
        <p:spPr/>
        <p:txBody>
          <a:bodyPr/>
          <a:lstStyle/>
          <a:p>
            <a:fld id="{CD2A4DBF-6A2F-48BB-B31D-4ADF97A1E7BB}" type="datetimeFigureOut">
              <a:rPr lang="fr-FR" smtClean="0"/>
              <a:t>10/01/2021</a:t>
            </a:fld>
            <a:endParaRPr lang="fr-FR"/>
          </a:p>
        </p:txBody>
      </p:sp>
      <p:sp>
        <p:nvSpPr>
          <p:cNvPr id="5" name="Espace réservé du pied de page 4">
            <a:extLst>
              <a:ext uri="{FF2B5EF4-FFF2-40B4-BE49-F238E27FC236}">
                <a16:creationId xmlns:a16="http://schemas.microsoft.com/office/drawing/2014/main" id="{C4B53782-426F-49B4-84A3-F94F3C0E03F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3CDB1EA-687A-49CB-BCBA-11762880F5EE}"/>
              </a:ext>
            </a:extLst>
          </p:cNvPr>
          <p:cNvSpPr>
            <a:spLocks noGrp="1"/>
          </p:cNvSpPr>
          <p:nvPr>
            <p:ph type="sldNum" sz="quarter" idx="12"/>
          </p:nvPr>
        </p:nvSpPr>
        <p:spPr/>
        <p:txBody>
          <a:bodyPr/>
          <a:lstStyle/>
          <a:p>
            <a:fld id="{C8CA39C6-211D-4B66-AC18-282592B0A417}" type="slidenum">
              <a:rPr lang="fr-FR" smtClean="0"/>
              <a:t>‹#›</a:t>
            </a:fld>
            <a:endParaRPr lang="fr-FR"/>
          </a:p>
        </p:txBody>
      </p:sp>
    </p:spTree>
    <p:extLst>
      <p:ext uri="{BB962C8B-B14F-4D97-AF65-F5344CB8AC3E}">
        <p14:creationId xmlns:p14="http://schemas.microsoft.com/office/powerpoint/2010/main" val="3019439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696DEF-1E33-4167-A74D-56C01C3900CD}"/>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30D27794-E4B5-4EE5-88B2-4BB878573C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9F733520-E757-488B-9F1D-7DA5D919EE37}"/>
              </a:ext>
            </a:extLst>
          </p:cNvPr>
          <p:cNvSpPr>
            <a:spLocks noGrp="1"/>
          </p:cNvSpPr>
          <p:nvPr>
            <p:ph type="dt" sz="half" idx="10"/>
          </p:nvPr>
        </p:nvSpPr>
        <p:spPr/>
        <p:txBody>
          <a:bodyPr/>
          <a:lstStyle/>
          <a:p>
            <a:fld id="{CD2A4DBF-6A2F-48BB-B31D-4ADF97A1E7BB}" type="datetimeFigureOut">
              <a:rPr lang="fr-FR" smtClean="0"/>
              <a:t>10/01/2021</a:t>
            </a:fld>
            <a:endParaRPr lang="fr-FR"/>
          </a:p>
        </p:txBody>
      </p:sp>
      <p:sp>
        <p:nvSpPr>
          <p:cNvPr id="5" name="Espace réservé du pied de page 4">
            <a:extLst>
              <a:ext uri="{FF2B5EF4-FFF2-40B4-BE49-F238E27FC236}">
                <a16:creationId xmlns:a16="http://schemas.microsoft.com/office/drawing/2014/main" id="{BCFE28F7-A6F6-470E-BAD5-7E189C243DE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1C4A3C6-F45D-426A-B7AB-76DA20141436}"/>
              </a:ext>
            </a:extLst>
          </p:cNvPr>
          <p:cNvSpPr>
            <a:spLocks noGrp="1"/>
          </p:cNvSpPr>
          <p:nvPr>
            <p:ph type="sldNum" sz="quarter" idx="12"/>
          </p:nvPr>
        </p:nvSpPr>
        <p:spPr/>
        <p:txBody>
          <a:bodyPr/>
          <a:lstStyle/>
          <a:p>
            <a:fld id="{C8CA39C6-211D-4B66-AC18-282592B0A417}" type="slidenum">
              <a:rPr lang="fr-FR" smtClean="0"/>
              <a:t>‹#›</a:t>
            </a:fld>
            <a:endParaRPr lang="fr-FR"/>
          </a:p>
        </p:txBody>
      </p:sp>
    </p:spTree>
    <p:extLst>
      <p:ext uri="{BB962C8B-B14F-4D97-AF65-F5344CB8AC3E}">
        <p14:creationId xmlns:p14="http://schemas.microsoft.com/office/powerpoint/2010/main" val="3052090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955AA40-BA9B-4A34-BD6C-C9D56B3A5513}"/>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35BACD11-26C3-487E-B001-62711A5FA9CE}"/>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D2E4CA5F-DE8C-406D-A74E-CB07FE58013E}"/>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AD2B2A5E-2BCF-4962-B124-F8C7990E68AA}"/>
              </a:ext>
            </a:extLst>
          </p:cNvPr>
          <p:cNvSpPr>
            <a:spLocks noGrp="1"/>
          </p:cNvSpPr>
          <p:nvPr>
            <p:ph type="dt" sz="half" idx="10"/>
          </p:nvPr>
        </p:nvSpPr>
        <p:spPr/>
        <p:txBody>
          <a:bodyPr/>
          <a:lstStyle/>
          <a:p>
            <a:fld id="{CD2A4DBF-6A2F-48BB-B31D-4ADF97A1E7BB}" type="datetimeFigureOut">
              <a:rPr lang="fr-FR" smtClean="0"/>
              <a:t>10/01/2021</a:t>
            </a:fld>
            <a:endParaRPr lang="fr-FR"/>
          </a:p>
        </p:txBody>
      </p:sp>
      <p:sp>
        <p:nvSpPr>
          <p:cNvPr id="6" name="Espace réservé du pied de page 5">
            <a:extLst>
              <a:ext uri="{FF2B5EF4-FFF2-40B4-BE49-F238E27FC236}">
                <a16:creationId xmlns:a16="http://schemas.microsoft.com/office/drawing/2014/main" id="{27D77263-5D01-414E-8200-C3A805D67FA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4AB213B-4A32-460D-AA82-29033F8B718C}"/>
              </a:ext>
            </a:extLst>
          </p:cNvPr>
          <p:cNvSpPr>
            <a:spLocks noGrp="1"/>
          </p:cNvSpPr>
          <p:nvPr>
            <p:ph type="sldNum" sz="quarter" idx="12"/>
          </p:nvPr>
        </p:nvSpPr>
        <p:spPr/>
        <p:txBody>
          <a:bodyPr/>
          <a:lstStyle/>
          <a:p>
            <a:fld id="{C8CA39C6-211D-4B66-AC18-282592B0A417}" type="slidenum">
              <a:rPr lang="fr-FR" smtClean="0"/>
              <a:t>‹#›</a:t>
            </a:fld>
            <a:endParaRPr lang="fr-FR"/>
          </a:p>
        </p:txBody>
      </p:sp>
    </p:spTree>
    <p:extLst>
      <p:ext uri="{BB962C8B-B14F-4D97-AF65-F5344CB8AC3E}">
        <p14:creationId xmlns:p14="http://schemas.microsoft.com/office/powerpoint/2010/main" val="161709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3F440E-C23D-47DA-A840-FDD24FBD88A8}"/>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74487686-D44E-434B-A3D0-25BBCE3C35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D64BA63B-70F5-48BC-ACD6-9E2F03F9EEBC}"/>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7B7F49B9-1340-4084-8534-EFA1404035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A9B184A5-20B2-48BD-8753-E5C137D31414}"/>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43801DCE-8A3C-4098-AF78-66A2CBC6F55D}"/>
              </a:ext>
            </a:extLst>
          </p:cNvPr>
          <p:cNvSpPr>
            <a:spLocks noGrp="1"/>
          </p:cNvSpPr>
          <p:nvPr>
            <p:ph type="dt" sz="half" idx="10"/>
          </p:nvPr>
        </p:nvSpPr>
        <p:spPr/>
        <p:txBody>
          <a:bodyPr/>
          <a:lstStyle/>
          <a:p>
            <a:fld id="{CD2A4DBF-6A2F-48BB-B31D-4ADF97A1E7BB}" type="datetimeFigureOut">
              <a:rPr lang="fr-FR" smtClean="0"/>
              <a:t>10/01/2021</a:t>
            </a:fld>
            <a:endParaRPr lang="fr-FR"/>
          </a:p>
        </p:txBody>
      </p:sp>
      <p:sp>
        <p:nvSpPr>
          <p:cNvPr id="8" name="Espace réservé du pied de page 7">
            <a:extLst>
              <a:ext uri="{FF2B5EF4-FFF2-40B4-BE49-F238E27FC236}">
                <a16:creationId xmlns:a16="http://schemas.microsoft.com/office/drawing/2014/main" id="{6D4907D9-D918-4515-B448-2FE8BA2389EE}"/>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A5A8148F-3520-451F-9E9B-B0E7FE72F6E3}"/>
              </a:ext>
            </a:extLst>
          </p:cNvPr>
          <p:cNvSpPr>
            <a:spLocks noGrp="1"/>
          </p:cNvSpPr>
          <p:nvPr>
            <p:ph type="sldNum" sz="quarter" idx="12"/>
          </p:nvPr>
        </p:nvSpPr>
        <p:spPr/>
        <p:txBody>
          <a:bodyPr/>
          <a:lstStyle/>
          <a:p>
            <a:fld id="{C8CA39C6-211D-4B66-AC18-282592B0A417}" type="slidenum">
              <a:rPr lang="fr-FR" smtClean="0"/>
              <a:t>‹#›</a:t>
            </a:fld>
            <a:endParaRPr lang="fr-FR"/>
          </a:p>
        </p:txBody>
      </p:sp>
    </p:spTree>
    <p:extLst>
      <p:ext uri="{BB962C8B-B14F-4D97-AF65-F5344CB8AC3E}">
        <p14:creationId xmlns:p14="http://schemas.microsoft.com/office/powerpoint/2010/main" val="4023432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CD787C-4B91-4311-AF4B-D92BF0D4BD4C}"/>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B97AB468-66D4-4A1F-A10E-4A5254A574B2}"/>
              </a:ext>
            </a:extLst>
          </p:cNvPr>
          <p:cNvSpPr>
            <a:spLocks noGrp="1"/>
          </p:cNvSpPr>
          <p:nvPr>
            <p:ph type="dt" sz="half" idx="10"/>
          </p:nvPr>
        </p:nvSpPr>
        <p:spPr/>
        <p:txBody>
          <a:bodyPr/>
          <a:lstStyle/>
          <a:p>
            <a:fld id="{CD2A4DBF-6A2F-48BB-B31D-4ADF97A1E7BB}" type="datetimeFigureOut">
              <a:rPr lang="fr-FR" smtClean="0"/>
              <a:t>10/01/2021</a:t>
            </a:fld>
            <a:endParaRPr lang="fr-FR"/>
          </a:p>
        </p:txBody>
      </p:sp>
      <p:sp>
        <p:nvSpPr>
          <p:cNvPr id="4" name="Espace réservé du pied de page 3">
            <a:extLst>
              <a:ext uri="{FF2B5EF4-FFF2-40B4-BE49-F238E27FC236}">
                <a16:creationId xmlns:a16="http://schemas.microsoft.com/office/drawing/2014/main" id="{B5F9F936-1DE9-46A6-8BF6-A8C197C76898}"/>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71F416FC-C909-4806-8DCC-B702A4319654}"/>
              </a:ext>
            </a:extLst>
          </p:cNvPr>
          <p:cNvSpPr>
            <a:spLocks noGrp="1"/>
          </p:cNvSpPr>
          <p:nvPr>
            <p:ph type="sldNum" sz="quarter" idx="12"/>
          </p:nvPr>
        </p:nvSpPr>
        <p:spPr/>
        <p:txBody>
          <a:bodyPr/>
          <a:lstStyle/>
          <a:p>
            <a:fld id="{C8CA39C6-211D-4B66-AC18-282592B0A417}" type="slidenum">
              <a:rPr lang="fr-FR" smtClean="0"/>
              <a:t>‹#›</a:t>
            </a:fld>
            <a:endParaRPr lang="fr-FR"/>
          </a:p>
        </p:txBody>
      </p:sp>
    </p:spTree>
    <p:extLst>
      <p:ext uri="{BB962C8B-B14F-4D97-AF65-F5344CB8AC3E}">
        <p14:creationId xmlns:p14="http://schemas.microsoft.com/office/powerpoint/2010/main" val="713079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5C1AF95D-3E6F-4714-84D2-6B4892BFF572}"/>
              </a:ext>
            </a:extLst>
          </p:cNvPr>
          <p:cNvSpPr>
            <a:spLocks noGrp="1"/>
          </p:cNvSpPr>
          <p:nvPr>
            <p:ph type="dt" sz="half" idx="10"/>
          </p:nvPr>
        </p:nvSpPr>
        <p:spPr/>
        <p:txBody>
          <a:bodyPr/>
          <a:lstStyle/>
          <a:p>
            <a:fld id="{CD2A4DBF-6A2F-48BB-B31D-4ADF97A1E7BB}" type="datetimeFigureOut">
              <a:rPr lang="fr-FR" smtClean="0"/>
              <a:t>10/01/2021</a:t>
            </a:fld>
            <a:endParaRPr lang="fr-FR"/>
          </a:p>
        </p:txBody>
      </p:sp>
      <p:sp>
        <p:nvSpPr>
          <p:cNvPr id="3" name="Espace réservé du pied de page 2">
            <a:extLst>
              <a:ext uri="{FF2B5EF4-FFF2-40B4-BE49-F238E27FC236}">
                <a16:creationId xmlns:a16="http://schemas.microsoft.com/office/drawing/2014/main" id="{60B312C0-B9AE-4532-9DBD-D46661A7FA85}"/>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96CBF24C-246D-4CC8-85CB-2D8A955001AD}"/>
              </a:ext>
            </a:extLst>
          </p:cNvPr>
          <p:cNvSpPr>
            <a:spLocks noGrp="1"/>
          </p:cNvSpPr>
          <p:nvPr>
            <p:ph type="sldNum" sz="quarter" idx="12"/>
          </p:nvPr>
        </p:nvSpPr>
        <p:spPr/>
        <p:txBody>
          <a:bodyPr/>
          <a:lstStyle/>
          <a:p>
            <a:fld id="{C8CA39C6-211D-4B66-AC18-282592B0A417}" type="slidenum">
              <a:rPr lang="fr-FR" smtClean="0"/>
              <a:t>‹#›</a:t>
            </a:fld>
            <a:endParaRPr lang="fr-FR"/>
          </a:p>
        </p:txBody>
      </p:sp>
    </p:spTree>
    <p:extLst>
      <p:ext uri="{BB962C8B-B14F-4D97-AF65-F5344CB8AC3E}">
        <p14:creationId xmlns:p14="http://schemas.microsoft.com/office/powerpoint/2010/main" val="663881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789749-DBCC-40D5-A37E-595C112AE17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E629CDE9-2244-4DFD-ABAA-76A6116D40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394CC7EB-3F51-4113-AC15-C653CBCD35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C188BD9E-1B37-4C46-93BA-306BC675FED8}"/>
              </a:ext>
            </a:extLst>
          </p:cNvPr>
          <p:cNvSpPr>
            <a:spLocks noGrp="1"/>
          </p:cNvSpPr>
          <p:nvPr>
            <p:ph type="dt" sz="half" idx="10"/>
          </p:nvPr>
        </p:nvSpPr>
        <p:spPr/>
        <p:txBody>
          <a:bodyPr/>
          <a:lstStyle/>
          <a:p>
            <a:fld id="{CD2A4DBF-6A2F-48BB-B31D-4ADF97A1E7BB}" type="datetimeFigureOut">
              <a:rPr lang="fr-FR" smtClean="0"/>
              <a:t>10/01/2021</a:t>
            </a:fld>
            <a:endParaRPr lang="fr-FR"/>
          </a:p>
        </p:txBody>
      </p:sp>
      <p:sp>
        <p:nvSpPr>
          <p:cNvPr id="6" name="Espace réservé du pied de page 5">
            <a:extLst>
              <a:ext uri="{FF2B5EF4-FFF2-40B4-BE49-F238E27FC236}">
                <a16:creationId xmlns:a16="http://schemas.microsoft.com/office/drawing/2014/main" id="{40AA0924-A01D-457A-8262-677C5E40B4D6}"/>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ADDEE0C7-709D-499F-8439-28C3FF6EB507}"/>
              </a:ext>
            </a:extLst>
          </p:cNvPr>
          <p:cNvSpPr>
            <a:spLocks noGrp="1"/>
          </p:cNvSpPr>
          <p:nvPr>
            <p:ph type="sldNum" sz="quarter" idx="12"/>
          </p:nvPr>
        </p:nvSpPr>
        <p:spPr/>
        <p:txBody>
          <a:bodyPr/>
          <a:lstStyle/>
          <a:p>
            <a:fld id="{C8CA39C6-211D-4B66-AC18-282592B0A417}" type="slidenum">
              <a:rPr lang="fr-FR" smtClean="0"/>
              <a:t>‹#›</a:t>
            </a:fld>
            <a:endParaRPr lang="fr-FR"/>
          </a:p>
        </p:txBody>
      </p:sp>
    </p:spTree>
    <p:extLst>
      <p:ext uri="{BB962C8B-B14F-4D97-AF65-F5344CB8AC3E}">
        <p14:creationId xmlns:p14="http://schemas.microsoft.com/office/powerpoint/2010/main" val="3034003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EB9EE04-742D-4593-9850-4BD16D581AF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D83D8C92-0DEF-495B-BA95-013EE9CAE2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C4516D63-8865-448B-ABD7-3DF08A3581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5F69340B-1982-404F-98DA-602320B3ED11}"/>
              </a:ext>
            </a:extLst>
          </p:cNvPr>
          <p:cNvSpPr>
            <a:spLocks noGrp="1"/>
          </p:cNvSpPr>
          <p:nvPr>
            <p:ph type="dt" sz="half" idx="10"/>
          </p:nvPr>
        </p:nvSpPr>
        <p:spPr/>
        <p:txBody>
          <a:bodyPr/>
          <a:lstStyle/>
          <a:p>
            <a:fld id="{CD2A4DBF-6A2F-48BB-B31D-4ADF97A1E7BB}" type="datetimeFigureOut">
              <a:rPr lang="fr-FR" smtClean="0"/>
              <a:t>10/01/2021</a:t>
            </a:fld>
            <a:endParaRPr lang="fr-FR"/>
          </a:p>
        </p:txBody>
      </p:sp>
      <p:sp>
        <p:nvSpPr>
          <p:cNvPr id="6" name="Espace réservé du pied de page 5">
            <a:extLst>
              <a:ext uri="{FF2B5EF4-FFF2-40B4-BE49-F238E27FC236}">
                <a16:creationId xmlns:a16="http://schemas.microsoft.com/office/drawing/2014/main" id="{DDF0EA2C-0DE5-4844-A9E0-A4485BA21586}"/>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47B06F4-CD54-429B-979F-2DF6C8A709C7}"/>
              </a:ext>
            </a:extLst>
          </p:cNvPr>
          <p:cNvSpPr>
            <a:spLocks noGrp="1"/>
          </p:cNvSpPr>
          <p:nvPr>
            <p:ph type="sldNum" sz="quarter" idx="12"/>
          </p:nvPr>
        </p:nvSpPr>
        <p:spPr/>
        <p:txBody>
          <a:bodyPr/>
          <a:lstStyle/>
          <a:p>
            <a:fld id="{C8CA39C6-211D-4B66-AC18-282592B0A417}" type="slidenum">
              <a:rPr lang="fr-FR" smtClean="0"/>
              <a:t>‹#›</a:t>
            </a:fld>
            <a:endParaRPr lang="fr-FR"/>
          </a:p>
        </p:txBody>
      </p:sp>
    </p:spTree>
    <p:extLst>
      <p:ext uri="{BB962C8B-B14F-4D97-AF65-F5344CB8AC3E}">
        <p14:creationId xmlns:p14="http://schemas.microsoft.com/office/powerpoint/2010/main" val="2575586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9EC96E12-0709-4AB7-BA85-5F0ABDAD15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1DEE0CCE-B5E8-4DC7-8A13-0E8D5B0007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677B5CF-D62A-44A5-9CF9-C4EF9B30EC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2A4DBF-6A2F-48BB-B31D-4ADF97A1E7BB}" type="datetimeFigureOut">
              <a:rPr lang="fr-FR" smtClean="0"/>
              <a:t>10/01/2021</a:t>
            </a:fld>
            <a:endParaRPr lang="fr-FR"/>
          </a:p>
        </p:txBody>
      </p:sp>
      <p:sp>
        <p:nvSpPr>
          <p:cNvPr id="5" name="Espace réservé du pied de page 4">
            <a:extLst>
              <a:ext uri="{FF2B5EF4-FFF2-40B4-BE49-F238E27FC236}">
                <a16:creationId xmlns:a16="http://schemas.microsoft.com/office/drawing/2014/main" id="{0FC078F6-F6BF-422F-8559-B31D0DC547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0CA7C639-24FD-43C0-B4C1-BF5F9CBC3A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CA39C6-211D-4B66-AC18-282592B0A417}" type="slidenum">
              <a:rPr lang="fr-FR" smtClean="0"/>
              <a:t>‹#›</a:t>
            </a:fld>
            <a:endParaRPr lang="fr-FR"/>
          </a:p>
        </p:txBody>
      </p:sp>
    </p:spTree>
    <p:extLst>
      <p:ext uri="{BB962C8B-B14F-4D97-AF65-F5344CB8AC3E}">
        <p14:creationId xmlns:p14="http://schemas.microsoft.com/office/powerpoint/2010/main" val="16843126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17C3C9B3-B774-4EFD-9953-0D19AC4144D0}"/>
              </a:ext>
            </a:extLst>
          </p:cNvPr>
          <p:cNvSpPr>
            <a:spLocks noGrp="1"/>
          </p:cNvSpPr>
          <p:nvPr>
            <p:ph type="ctrTitle"/>
          </p:nvPr>
        </p:nvSpPr>
        <p:spPr>
          <a:xfrm>
            <a:off x="813980" y="639097"/>
            <a:ext cx="10885345" cy="3686015"/>
          </a:xfrm>
        </p:spPr>
        <p:txBody>
          <a:bodyPr rtlCol="0">
            <a:normAutofit/>
          </a:bodyPr>
          <a:lstStyle/>
          <a:p>
            <a:pPr algn="l" rtl="0"/>
            <a:r>
              <a:rPr lang="fr-FR" sz="8000"/>
              <a:t>Polish </a:t>
            </a:r>
            <a:r>
              <a:rPr lang="fr-FR" sz="8000" err="1"/>
              <a:t>Companies</a:t>
            </a:r>
            <a:r>
              <a:rPr lang="fr-FR" sz="8000"/>
              <a:t> </a:t>
            </a:r>
            <a:r>
              <a:rPr lang="fr-FR" sz="8000" err="1"/>
              <a:t>Bankruptcy</a:t>
            </a:r>
            <a:r>
              <a:rPr lang="fr-FR" sz="8000"/>
              <a:t> Data</a:t>
            </a:r>
            <a:endParaRPr lang="fr" sz="8000"/>
          </a:p>
        </p:txBody>
      </p:sp>
      <p:sp>
        <p:nvSpPr>
          <p:cNvPr id="5" name="Sous-titre 2">
            <a:extLst>
              <a:ext uri="{FF2B5EF4-FFF2-40B4-BE49-F238E27FC236}">
                <a16:creationId xmlns:a16="http://schemas.microsoft.com/office/drawing/2014/main" id="{936CCA1D-7D69-468C-8B95-DF36003C936D}"/>
              </a:ext>
            </a:extLst>
          </p:cNvPr>
          <p:cNvSpPr>
            <a:spLocks noGrp="1"/>
          </p:cNvSpPr>
          <p:nvPr>
            <p:ph type="subTitle" idx="1"/>
          </p:nvPr>
        </p:nvSpPr>
        <p:spPr>
          <a:xfrm>
            <a:off x="802105" y="4672739"/>
            <a:ext cx="6332465" cy="1021498"/>
          </a:xfrm>
        </p:spPr>
        <p:txBody>
          <a:bodyPr rtlCol="0">
            <a:normAutofit/>
          </a:bodyPr>
          <a:lstStyle/>
          <a:p>
            <a:pPr algn="l" rtl="0"/>
            <a:r>
              <a:rPr lang="fr-FR" sz="2400">
                <a:solidFill>
                  <a:schemeClr val="tx1">
                    <a:lumMod val="85000"/>
                    <a:lumOff val="15000"/>
                  </a:schemeClr>
                </a:solidFill>
              </a:rPr>
              <a:t>ALEXANDRE FORESTIER, JULIE PICOT</a:t>
            </a:r>
          </a:p>
          <a:p>
            <a:pPr algn="l" rtl="0"/>
            <a:r>
              <a:rPr lang="fr-FR">
                <a:solidFill>
                  <a:schemeClr val="tx1">
                    <a:lumMod val="85000"/>
                    <a:lumOff val="15000"/>
                  </a:schemeClr>
                </a:solidFill>
              </a:rPr>
              <a:t>ESILV A4 – DIA 1</a:t>
            </a:r>
            <a:endParaRPr lang="fr" sz="2400">
              <a:solidFill>
                <a:schemeClr val="tx1">
                  <a:lumMod val="85000"/>
                  <a:lumOff val="15000"/>
                </a:schemeClr>
              </a:solidFill>
            </a:endParaRPr>
          </a:p>
        </p:txBody>
      </p:sp>
      <p:cxnSp>
        <p:nvCxnSpPr>
          <p:cNvPr id="6" name="Connecteur droit 5">
            <a:extLst>
              <a:ext uri="{FF2B5EF4-FFF2-40B4-BE49-F238E27FC236}">
                <a16:creationId xmlns:a16="http://schemas.microsoft.com/office/drawing/2014/main" id="{E4EB9153-4330-43EF-9D7D-D95ED675EDB0}"/>
              </a:ext>
            </a:extLst>
          </p:cNvPr>
          <p:cNvCxnSpPr/>
          <p:nvPr/>
        </p:nvCxnSpPr>
        <p:spPr>
          <a:xfrm flipH="1">
            <a:off x="802105" y="4498925"/>
            <a:ext cx="10261756"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73504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5D50A4-0F67-41FF-A43C-86C6048119BB}"/>
              </a:ext>
            </a:extLst>
          </p:cNvPr>
          <p:cNvSpPr>
            <a:spLocks noGrp="1"/>
          </p:cNvSpPr>
          <p:nvPr>
            <p:ph type="title"/>
          </p:nvPr>
        </p:nvSpPr>
        <p:spPr/>
        <p:txBody>
          <a:bodyPr/>
          <a:lstStyle/>
          <a:p>
            <a:r>
              <a:rPr lang="fr-FR"/>
              <a:t>K-FOLD CROSS VALIDATION</a:t>
            </a:r>
          </a:p>
        </p:txBody>
      </p:sp>
      <p:cxnSp>
        <p:nvCxnSpPr>
          <p:cNvPr id="4" name="Connecteur droit 3">
            <a:extLst>
              <a:ext uri="{FF2B5EF4-FFF2-40B4-BE49-F238E27FC236}">
                <a16:creationId xmlns:a16="http://schemas.microsoft.com/office/drawing/2014/main" id="{883AD18D-42D0-477E-8E7D-7113175EC8C4}"/>
              </a:ext>
            </a:extLst>
          </p:cNvPr>
          <p:cNvCxnSpPr/>
          <p:nvPr/>
        </p:nvCxnSpPr>
        <p:spPr>
          <a:xfrm flipH="1">
            <a:off x="838200" y="1484791"/>
            <a:ext cx="10261756"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5" name="Image 4">
            <a:extLst>
              <a:ext uri="{FF2B5EF4-FFF2-40B4-BE49-F238E27FC236}">
                <a16:creationId xmlns:a16="http://schemas.microsoft.com/office/drawing/2014/main" id="{8EB3F7F7-D15D-4A65-8CD9-AA7FC42CEA78}"/>
              </a:ext>
            </a:extLst>
          </p:cNvPr>
          <p:cNvPicPr>
            <a:picLocks noChangeAspect="1"/>
          </p:cNvPicPr>
          <p:nvPr/>
        </p:nvPicPr>
        <p:blipFill>
          <a:blip r:embed="rId2"/>
          <a:stretch>
            <a:fillRect/>
          </a:stretch>
        </p:blipFill>
        <p:spPr>
          <a:xfrm>
            <a:off x="838200" y="1610152"/>
            <a:ext cx="4276556" cy="1427634"/>
          </a:xfrm>
          <a:prstGeom prst="rect">
            <a:avLst/>
          </a:prstGeom>
        </p:spPr>
      </p:pic>
      <p:sp>
        <p:nvSpPr>
          <p:cNvPr id="7" name="Espace réservé du contenu 6">
            <a:extLst>
              <a:ext uri="{FF2B5EF4-FFF2-40B4-BE49-F238E27FC236}">
                <a16:creationId xmlns:a16="http://schemas.microsoft.com/office/drawing/2014/main" id="{F4A923C2-CC67-4822-B5CB-03F2A7D7CD8B}"/>
              </a:ext>
            </a:extLst>
          </p:cNvPr>
          <p:cNvSpPr>
            <a:spLocks noGrp="1"/>
          </p:cNvSpPr>
          <p:nvPr>
            <p:ph idx="1"/>
          </p:nvPr>
        </p:nvSpPr>
        <p:spPr>
          <a:xfrm>
            <a:off x="-285451" y="2161011"/>
            <a:ext cx="1485900" cy="325916"/>
          </a:xfrm>
        </p:spPr>
        <p:txBody>
          <a:bodyPr>
            <a:normAutofit fontScale="70000" lnSpcReduction="20000"/>
          </a:bodyPr>
          <a:lstStyle/>
          <a:p>
            <a:pPr marL="0" indent="0" algn="ctr">
              <a:buNone/>
            </a:pPr>
            <a:r>
              <a:rPr lang="fr-FR"/>
              <a:t>TEST 1</a:t>
            </a:r>
          </a:p>
        </p:txBody>
      </p:sp>
      <p:sp>
        <p:nvSpPr>
          <p:cNvPr id="11" name="Espace réservé du contenu 6">
            <a:extLst>
              <a:ext uri="{FF2B5EF4-FFF2-40B4-BE49-F238E27FC236}">
                <a16:creationId xmlns:a16="http://schemas.microsoft.com/office/drawing/2014/main" id="{EBCC4C38-E881-4474-B6D6-5D3A641D6D9F}"/>
              </a:ext>
            </a:extLst>
          </p:cNvPr>
          <p:cNvSpPr txBox="1">
            <a:spLocks/>
          </p:cNvSpPr>
          <p:nvPr/>
        </p:nvSpPr>
        <p:spPr>
          <a:xfrm>
            <a:off x="-283409" y="3835050"/>
            <a:ext cx="1485900" cy="325916"/>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a:t>TEST 2</a:t>
            </a:r>
          </a:p>
        </p:txBody>
      </p:sp>
      <p:pic>
        <p:nvPicPr>
          <p:cNvPr id="12" name="Image 11">
            <a:extLst>
              <a:ext uri="{FF2B5EF4-FFF2-40B4-BE49-F238E27FC236}">
                <a16:creationId xmlns:a16="http://schemas.microsoft.com/office/drawing/2014/main" id="{012A3F01-0831-48EA-8482-5F56335C3E3D}"/>
              </a:ext>
            </a:extLst>
          </p:cNvPr>
          <p:cNvPicPr>
            <a:picLocks noChangeAspect="1"/>
          </p:cNvPicPr>
          <p:nvPr/>
        </p:nvPicPr>
        <p:blipFill>
          <a:blip r:embed="rId3"/>
          <a:stretch>
            <a:fillRect/>
          </a:stretch>
        </p:blipFill>
        <p:spPr>
          <a:xfrm>
            <a:off x="838200" y="3163146"/>
            <a:ext cx="4276556" cy="1444782"/>
          </a:xfrm>
          <a:prstGeom prst="rect">
            <a:avLst/>
          </a:prstGeom>
        </p:spPr>
      </p:pic>
      <p:pic>
        <p:nvPicPr>
          <p:cNvPr id="8" name="Image 7">
            <a:extLst>
              <a:ext uri="{FF2B5EF4-FFF2-40B4-BE49-F238E27FC236}">
                <a16:creationId xmlns:a16="http://schemas.microsoft.com/office/drawing/2014/main" id="{FAA25952-532A-4C60-A0B5-D70EB80CF758}"/>
              </a:ext>
            </a:extLst>
          </p:cNvPr>
          <p:cNvPicPr>
            <a:picLocks noChangeAspect="1"/>
          </p:cNvPicPr>
          <p:nvPr/>
        </p:nvPicPr>
        <p:blipFill>
          <a:blip r:embed="rId4"/>
          <a:stretch>
            <a:fillRect/>
          </a:stretch>
        </p:blipFill>
        <p:spPr>
          <a:xfrm>
            <a:off x="5338310" y="1690688"/>
            <a:ext cx="6662208" cy="1202812"/>
          </a:xfrm>
          <a:prstGeom prst="rect">
            <a:avLst/>
          </a:prstGeom>
        </p:spPr>
      </p:pic>
      <p:pic>
        <p:nvPicPr>
          <p:cNvPr id="9" name="Image 8">
            <a:extLst>
              <a:ext uri="{FF2B5EF4-FFF2-40B4-BE49-F238E27FC236}">
                <a16:creationId xmlns:a16="http://schemas.microsoft.com/office/drawing/2014/main" id="{353AA039-3AC3-4E38-948F-73603A717275}"/>
              </a:ext>
            </a:extLst>
          </p:cNvPr>
          <p:cNvPicPr>
            <a:picLocks noChangeAspect="1"/>
          </p:cNvPicPr>
          <p:nvPr/>
        </p:nvPicPr>
        <p:blipFill>
          <a:blip r:embed="rId5"/>
          <a:stretch>
            <a:fillRect/>
          </a:stretch>
        </p:blipFill>
        <p:spPr>
          <a:xfrm>
            <a:off x="5338310" y="3213693"/>
            <a:ext cx="6662208" cy="1213043"/>
          </a:xfrm>
          <a:prstGeom prst="rect">
            <a:avLst/>
          </a:prstGeom>
        </p:spPr>
      </p:pic>
      <p:pic>
        <p:nvPicPr>
          <p:cNvPr id="10" name="Image 9">
            <a:extLst>
              <a:ext uri="{FF2B5EF4-FFF2-40B4-BE49-F238E27FC236}">
                <a16:creationId xmlns:a16="http://schemas.microsoft.com/office/drawing/2014/main" id="{910DBB44-7CE5-4D77-8A5F-9A86E0B0D723}"/>
              </a:ext>
            </a:extLst>
          </p:cNvPr>
          <p:cNvPicPr>
            <a:picLocks noChangeAspect="1"/>
          </p:cNvPicPr>
          <p:nvPr/>
        </p:nvPicPr>
        <p:blipFill>
          <a:blip r:embed="rId6"/>
          <a:stretch>
            <a:fillRect/>
          </a:stretch>
        </p:blipFill>
        <p:spPr>
          <a:xfrm>
            <a:off x="838200" y="4733288"/>
            <a:ext cx="4276556" cy="1722502"/>
          </a:xfrm>
          <a:prstGeom prst="rect">
            <a:avLst/>
          </a:prstGeom>
        </p:spPr>
      </p:pic>
      <p:pic>
        <p:nvPicPr>
          <p:cNvPr id="13" name="Image 12">
            <a:extLst>
              <a:ext uri="{FF2B5EF4-FFF2-40B4-BE49-F238E27FC236}">
                <a16:creationId xmlns:a16="http://schemas.microsoft.com/office/drawing/2014/main" id="{A6551FB0-89B5-4A52-94A8-9E239452F15E}"/>
              </a:ext>
            </a:extLst>
          </p:cNvPr>
          <p:cNvPicPr>
            <a:picLocks noChangeAspect="1"/>
          </p:cNvPicPr>
          <p:nvPr/>
        </p:nvPicPr>
        <p:blipFill>
          <a:blip r:embed="rId7"/>
          <a:stretch>
            <a:fillRect/>
          </a:stretch>
        </p:blipFill>
        <p:spPr>
          <a:xfrm>
            <a:off x="5338310" y="4994967"/>
            <a:ext cx="6662208" cy="1210734"/>
          </a:xfrm>
          <a:prstGeom prst="rect">
            <a:avLst/>
          </a:prstGeom>
        </p:spPr>
      </p:pic>
      <p:sp>
        <p:nvSpPr>
          <p:cNvPr id="14" name="Espace réservé du contenu 6">
            <a:extLst>
              <a:ext uri="{FF2B5EF4-FFF2-40B4-BE49-F238E27FC236}">
                <a16:creationId xmlns:a16="http://schemas.microsoft.com/office/drawing/2014/main" id="{98D11754-A84A-4860-8E8F-67283A8C712E}"/>
              </a:ext>
            </a:extLst>
          </p:cNvPr>
          <p:cNvSpPr txBox="1">
            <a:spLocks/>
          </p:cNvSpPr>
          <p:nvPr/>
        </p:nvSpPr>
        <p:spPr>
          <a:xfrm>
            <a:off x="-285451" y="5514242"/>
            <a:ext cx="1485900" cy="325916"/>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a:t>TEST 3</a:t>
            </a:r>
          </a:p>
        </p:txBody>
      </p:sp>
    </p:spTree>
    <p:extLst>
      <p:ext uri="{BB962C8B-B14F-4D97-AF65-F5344CB8AC3E}">
        <p14:creationId xmlns:p14="http://schemas.microsoft.com/office/powerpoint/2010/main" val="3486945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5D50A4-0F67-41FF-A43C-86C6048119BB}"/>
              </a:ext>
            </a:extLst>
          </p:cNvPr>
          <p:cNvSpPr>
            <a:spLocks noGrp="1"/>
          </p:cNvSpPr>
          <p:nvPr>
            <p:ph type="title"/>
          </p:nvPr>
        </p:nvSpPr>
        <p:spPr/>
        <p:txBody>
          <a:bodyPr/>
          <a:lstStyle/>
          <a:p>
            <a:r>
              <a:rPr lang="fr-FR"/>
              <a:t>K-FOLD CROSS VALIDATION</a:t>
            </a:r>
          </a:p>
        </p:txBody>
      </p:sp>
      <p:cxnSp>
        <p:nvCxnSpPr>
          <p:cNvPr id="4" name="Connecteur droit 3">
            <a:extLst>
              <a:ext uri="{FF2B5EF4-FFF2-40B4-BE49-F238E27FC236}">
                <a16:creationId xmlns:a16="http://schemas.microsoft.com/office/drawing/2014/main" id="{883AD18D-42D0-477E-8E7D-7113175EC8C4}"/>
              </a:ext>
            </a:extLst>
          </p:cNvPr>
          <p:cNvCxnSpPr/>
          <p:nvPr/>
        </p:nvCxnSpPr>
        <p:spPr>
          <a:xfrm flipH="1">
            <a:off x="838200" y="1484791"/>
            <a:ext cx="10261756"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7" name="Espace réservé du contenu 6">
            <a:extLst>
              <a:ext uri="{FF2B5EF4-FFF2-40B4-BE49-F238E27FC236}">
                <a16:creationId xmlns:a16="http://schemas.microsoft.com/office/drawing/2014/main" id="{F4A923C2-CC67-4822-B5CB-03F2A7D7CD8B}"/>
              </a:ext>
            </a:extLst>
          </p:cNvPr>
          <p:cNvSpPr>
            <a:spLocks noGrp="1"/>
          </p:cNvSpPr>
          <p:nvPr>
            <p:ph idx="1"/>
          </p:nvPr>
        </p:nvSpPr>
        <p:spPr>
          <a:xfrm>
            <a:off x="2741870" y="1600365"/>
            <a:ext cx="1485900" cy="325916"/>
          </a:xfrm>
        </p:spPr>
        <p:txBody>
          <a:bodyPr>
            <a:normAutofit fontScale="70000" lnSpcReduction="20000"/>
          </a:bodyPr>
          <a:lstStyle/>
          <a:p>
            <a:pPr marL="0" indent="0" algn="ctr">
              <a:buNone/>
            </a:pPr>
            <a:r>
              <a:rPr lang="fr-FR"/>
              <a:t>TEST 4</a:t>
            </a:r>
          </a:p>
        </p:txBody>
      </p:sp>
      <p:sp>
        <p:nvSpPr>
          <p:cNvPr id="8" name="Espace réservé du contenu 6">
            <a:extLst>
              <a:ext uri="{FF2B5EF4-FFF2-40B4-BE49-F238E27FC236}">
                <a16:creationId xmlns:a16="http://schemas.microsoft.com/office/drawing/2014/main" id="{B2DA84EC-91B5-4721-8412-79336F564597}"/>
              </a:ext>
            </a:extLst>
          </p:cNvPr>
          <p:cNvSpPr txBox="1">
            <a:spLocks/>
          </p:cNvSpPr>
          <p:nvPr/>
        </p:nvSpPr>
        <p:spPr>
          <a:xfrm>
            <a:off x="2741870" y="4327704"/>
            <a:ext cx="1485900" cy="325916"/>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a:t>RESULTS</a:t>
            </a:r>
          </a:p>
        </p:txBody>
      </p:sp>
      <p:sp>
        <p:nvSpPr>
          <p:cNvPr id="9" name="Espace réservé du contenu 6">
            <a:extLst>
              <a:ext uri="{FF2B5EF4-FFF2-40B4-BE49-F238E27FC236}">
                <a16:creationId xmlns:a16="http://schemas.microsoft.com/office/drawing/2014/main" id="{9FCC51BD-D890-4CFB-875E-63781949D143}"/>
              </a:ext>
            </a:extLst>
          </p:cNvPr>
          <p:cNvSpPr txBox="1">
            <a:spLocks/>
          </p:cNvSpPr>
          <p:nvPr/>
        </p:nvSpPr>
        <p:spPr>
          <a:xfrm>
            <a:off x="6877049" y="1969218"/>
            <a:ext cx="4752975" cy="21431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a:t>ANALYSE</a:t>
            </a:r>
          </a:p>
          <a:p>
            <a:pPr marL="0" indent="0" algn="just">
              <a:buNone/>
            </a:pPr>
            <a:r>
              <a:rPr lang="en-US"/>
              <a:t>This time we haven't gained accuracy, it is time to stop.</a:t>
            </a:r>
            <a:endParaRPr lang="fr-FR"/>
          </a:p>
        </p:txBody>
      </p:sp>
      <p:pic>
        <p:nvPicPr>
          <p:cNvPr id="10" name="Image 9">
            <a:extLst>
              <a:ext uri="{FF2B5EF4-FFF2-40B4-BE49-F238E27FC236}">
                <a16:creationId xmlns:a16="http://schemas.microsoft.com/office/drawing/2014/main" id="{076E7048-F171-4389-99B1-24FADB9C7204}"/>
              </a:ext>
            </a:extLst>
          </p:cNvPr>
          <p:cNvPicPr>
            <a:picLocks noChangeAspect="1"/>
          </p:cNvPicPr>
          <p:nvPr/>
        </p:nvPicPr>
        <p:blipFill>
          <a:blip r:embed="rId2"/>
          <a:stretch>
            <a:fillRect/>
          </a:stretch>
        </p:blipFill>
        <p:spPr>
          <a:xfrm>
            <a:off x="732095" y="1969218"/>
            <a:ext cx="5505450" cy="1876425"/>
          </a:xfrm>
          <a:prstGeom prst="rect">
            <a:avLst/>
          </a:prstGeom>
        </p:spPr>
      </p:pic>
      <p:pic>
        <p:nvPicPr>
          <p:cNvPr id="11" name="Image 10">
            <a:extLst>
              <a:ext uri="{FF2B5EF4-FFF2-40B4-BE49-F238E27FC236}">
                <a16:creationId xmlns:a16="http://schemas.microsoft.com/office/drawing/2014/main" id="{07D6DE01-3207-43BF-9534-E745ABE82FC8}"/>
              </a:ext>
            </a:extLst>
          </p:cNvPr>
          <p:cNvPicPr>
            <a:picLocks noChangeAspect="1"/>
          </p:cNvPicPr>
          <p:nvPr/>
        </p:nvPicPr>
        <p:blipFill>
          <a:blip r:embed="rId3"/>
          <a:stretch>
            <a:fillRect/>
          </a:stretch>
        </p:blipFill>
        <p:spPr>
          <a:xfrm>
            <a:off x="456611" y="4594404"/>
            <a:ext cx="8258175" cy="1800225"/>
          </a:xfrm>
          <a:prstGeom prst="rect">
            <a:avLst/>
          </a:prstGeom>
        </p:spPr>
      </p:pic>
    </p:spTree>
    <p:extLst>
      <p:ext uri="{BB962C8B-B14F-4D97-AF65-F5344CB8AC3E}">
        <p14:creationId xmlns:p14="http://schemas.microsoft.com/office/powerpoint/2010/main" val="10189690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5D50A4-0F67-41FF-A43C-86C6048119BB}"/>
              </a:ext>
            </a:extLst>
          </p:cNvPr>
          <p:cNvSpPr>
            <a:spLocks noGrp="1"/>
          </p:cNvSpPr>
          <p:nvPr>
            <p:ph type="title"/>
          </p:nvPr>
        </p:nvSpPr>
        <p:spPr/>
        <p:txBody>
          <a:bodyPr/>
          <a:lstStyle/>
          <a:p>
            <a:r>
              <a:rPr lang="fr-FR"/>
              <a:t>BOOSTING </a:t>
            </a:r>
          </a:p>
        </p:txBody>
      </p:sp>
      <p:cxnSp>
        <p:nvCxnSpPr>
          <p:cNvPr id="4" name="Connecteur droit 3">
            <a:extLst>
              <a:ext uri="{FF2B5EF4-FFF2-40B4-BE49-F238E27FC236}">
                <a16:creationId xmlns:a16="http://schemas.microsoft.com/office/drawing/2014/main" id="{883AD18D-42D0-477E-8E7D-7113175EC8C4}"/>
              </a:ext>
            </a:extLst>
          </p:cNvPr>
          <p:cNvCxnSpPr/>
          <p:nvPr/>
        </p:nvCxnSpPr>
        <p:spPr>
          <a:xfrm flipH="1">
            <a:off x="838200" y="1484791"/>
            <a:ext cx="10261756"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5" name="Espace réservé du contenu 4">
            <a:extLst>
              <a:ext uri="{FF2B5EF4-FFF2-40B4-BE49-F238E27FC236}">
                <a16:creationId xmlns:a16="http://schemas.microsoft.com/office/drawing/2014/main" id="{AAB70B6D-2DAD-4D13-A924-BEF4F6806EBD}"/>
              </a:ext>
            </a:extLst>
          </p:cNvPr>
          <p:cNvSpPr>
            <a:spLocks noGrp="1"/>
          </p:cNvSpPr>
          <p:nvPr>
            <p:ph idx="1"/>
          </p:nvPr>
        </p:nvSpPr>
        <p:spPr/>
        <p:txBody>
          <a:bodyPr/>
          <a:lstStyle/>
          <a:p>
            <a:r>
              <a:rPr lang="fr-FR" err="1"/>
              <a:t>Finally</a:t>
            </a:r>
            <a:r>
              <a:rPr lang="fr-FR"/>
              <a:t>, </a:t>
            </a:r>
            <a:r>
              <a:rPr lang="fr-FR" err="1"/>
              <a:t>with</a:t>
            </a:r>
            <a:r>
              <a:rPr lang="fr-FR"/>
              <a:t> </a:t>
            </a:r>
            <a:r>
              <a:rPr lang="fr-FR" err="1"/>
              <a:t>our</a:t>
            </a:r>
            <a:r>
              <a:rPr lang="fr-FR"/>
              <a:t> tuning </a:t>
            </a:r>
            <a:r>
              <a:rPr lang="fr-FR" err="1"/>
              <a:t>parameters</a:t>
            </a:r>
            <a:r>
              <a:rPr lang="fr-FR"/>
              <a:t> </a:t>
            </a:r>
            <a:r>
              <a:rPr lang="fr-FR" err="1"/>
              <a:t>we</a:t>
            </a:r>
            <a:r>
              <a:rPr lang="fr-FR"/>
              <a:t> test </a:t>
            </a:r>
            <a:r>
              <a:rPr lang="fr-FR" err="1"/>
              <a:t>our</a:t>
            </a:r>
            <a:r>
              <a:rPr lang="fr-FR"/>
              <a:t> model and </a:t>
            </a:r>
            <a:r>
              <a:rPr lang="fr-FR" err="1"/>
              <a:t>we</a:t>
            </a:r>
            <a:r>
              <a:rPr lang="fr-FR"/>
              <a:t> </a:t>
            </a:r>
            <a:r>
              <a:rPr lang="fr-FR" err="1"/>
              <a:t>obtain</a:t>
            </a:r>
            <a:r>
              <a:rPr lang="fr-FR"/>
              <a:t> a </a:t>
            </a:r>
            <a:r>
              <a:rPr lang="fr-FR" err="1"/>
              <a:t>very</a:t>
            </a:r>
            <a:r>
              <a:rPr lang="fr-FR"/>
              <a:t> good model </a:t>
            </a:r>
            <a:r>
              <a:rPr lang="fr-FR" err="1"/>
              <a:t>with</a:t>
            </a:r>
            <a:r>
              <a:rPr lang="fr-FR"/>
              <a:t> an </a:t>
            </a:r>
            <a:r>
              <a:rPr lang="fr-FR" err="1"/>
              <a:t>accuray</a:t>
            </a:r>
            <a:r>
              <a:rPr lang="fr-FR"/>
              <a:t> = 0.9744.</a:t>
            </a:r>
          </a:p>
          <a:p>
            <a:endParaRPr lang="fr-FR"/>
          </a:p>
        </p:txBody>
      </p:sp>
      <p:pic>
        <p:nvPicPr>
          <p:cNvPr id="6" name="Image 5">
            <a:extLst>
              <a:ext uri="{FF2B5EF4-FFF2-40B4-BE49-F238E27FC236}">
                <a16:creationId xmlns:a16="http://schemas.microsoft.com/office/drawing/2014/main" id="{EA45CCB1-B9CD-47FE-AC0F-F72CBAF06151}"/>
              </a:ext>
            </a:extLst>
          </p:cNvPr>
          <p:cNvPicPr>
            <a:picLocks noChangeAspect="1"/>
          </p:cNvPicPr>
          <p:nvPr/>
        </p:nvPicPr>
        <p:blipFill>
          <a:blip r:embed="rId2"/>
          <a:stretch>
            <a:fillRect/>
          </a:stretch>
        </p:blipFill>
        <p:spPr>
          <a:xfrm>
            <a:off x="3852862" y="2810354"/>
            <a:ext cx="4486275" cy="3743325"/>
          </a:xfrm>
          <a:prstGeom prst="rect">
            <a:avLst/>
          </a:prstGeom>
        </p:spPr>
      </p:pic>
    </p:spTree>
    <p:extLst>
      <p:ext uri="{BB962C8B-B14F-4D97-AF65-F5344CB8AC3E}">
        <p14:creationId xmlns:p14="http://schemas.microsoft.com/office/powerpoint/2010/main" val="544623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5D50A4-0F67-41FF-A43C-86C6048119BB}"/>
              </a:ext>
            </a:extLst>
          </p:cNvPr>
          <p:cNvSpPr>
            <a:spLocks noGrp="1"/>
          </p:cNvSpPr>
          <p:nvPr>
            <p:ph type="title"/>
          </p:nvPr>
        </p:nvSpPr>
        <p:spPr/>
        <p:txBody>
          <a:bodyPr/>
          <a:lstStyle/>
          <a:p>
            <a:r>
              <a:rPr lang="fr-FR"/>
              <a:t>VARIABLES </a:t>
            </a:r>
          </a:p>
        </p:txBody>
      </p:sp>
      <p:cxnSp>
        <p:nvCxnSpPr>
          <p:cNvPr id="4" name="Connecteur droit 3">
            <a:extLst>
              <a:ext uri="{FF2B5EF4-FFF2-40B4-BE49-F238E27FC236}">
                <a16:creationId xmlns:a16="http://schemas.microsoft.com/office/drawing/2014/main" id="{883AD18D-42D0-477E-8E7D-7113175EC8C4}"/>
              </a:ext>
            </a:extLst>
          </p:cNvPr>
          <p:cNvCxnSpPr/>
          <p:nvPr/>
        </p:nvCxnSpPr>
        <p:spPr>
          <a:xfrm flipH="1">
            <a:off x="838200" y="1484791"/>
            <a:ext cx="10261756"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5" name="Espace réservé du contenu 4">
            <a:extLst>
              <a:ext uri="{FF2B5EF4-FFF2-40B4-BE49-F238E27FC236}">
                <a16:creationId xmlns:a16="http://schemas.microsoft.com/office/drawing/2014/main" id="{AAB70B6D-2DAD-4D13-A924-BEF4F6806EBD}"/>
              </a:ext>
            </a:extLst>
          </p:cNvPr>
          <p:cNvSpPr>
            <a:spLocks noGrp="1"/>
          </p:cNvSpPr>
          <p:nvPr>
            <p:ph idx="1"/>
          </p:nvPr>
        </p:nvSpPr>
        <p:spPr>
          <a:xfrm>
            <a:off x="838200" y="1825624"/>
            <a:ext cx="10515600" cy="5032375"/>
          </a:xfrm>
        </p:spPr>
        <p:txBody>
          <a:bodyPr>
            <a:normAutofit/>
          </a:bodyPr>
          <a:lstStyle/>
          <a:p>
            <a:r>
              <a:rPr lang="fr-FR"/>
              <a:t>As </a:t>
            </a:r>
            <a:r>
              <a:rPr lang="fr-FR" err="1"/>
              <a:t>we</a:t>
            </a:r>
            <a:r>
              <a:rPr lang="fr-FR"/>
              <a:t> can </a:t>
            </a:r>
            <a:r>
              <a:rPr lang="fr-FR" err="1"/>
              <a:t>see</a:t>
            </a:r>
            <a:r>
              <a:rPr lang="fr-FR"/>
              <a:t>, X27 </a:t>
            </a:r>
            <a:r>
              <a:rPr lang="fr-FR" err="1"/>
              <a:t>maximize</a:t>
            </a:r>
            <a:r>
              <a:rPr lang="fr-FR"/>
              <a:t> the variable of the model</a:t>
            </a:r>
          </a:p>
          <a:p>
            <a:endParaRPr lang="fr-FR"/>
          </a:p>
          <a:p>
            <a:endParaRPr lang="fr-FR"/>
          </a:p>
          <a:p>
            <a:endParaRPr lang="fr-FR"/>
          </a:p>
          <a:p>
            <a:endParaRPr lang="fr-FR"/>
          </a:p>
          <a:p>
            <a:endParaRPr lang="fr-FR"/>
          </a:p>
          <a:p>
            <a:pPr marL="0" indent="0">
              <a:spcBef>
                <a:spcPts val="0"/>
              </a:spcBef>
              <a:buNone/>
            </a:pPr>
            <a:r>
              <a:rPr lang="fr-FR"/>
              <a:t>X27 = profit on operating </a:t>
            </a:r>
            <a:r>
              <a:rPr lang="fr-FR" err="1"/>
              <a:t>activites</a:t>
            </a:r>
            <a:r>
              <a:rPr lang="fr-FR"/>
              <a:t> / </a:t>
            </a:r>
            <a:r>
              <a:rPr lang="fr-FR" err="1"/>
              <a:t>financial</a:t>
            </a:r>
            <a:r>
              <a:rPr lang="fr-FR"/>
              <a:t> </a:t>
            </a:r>
            <a:r>
              <a:rPr lang="fr-FR" err="1"/>
              <a:t>expenses</a:t>
            </a:r>
            <a:endParaRPr lang="fr-FR"/>
          </a:p>
          <a:p>
            <a:pPr marL="0" indent="0">
              <a:spcBef>
                <a:spcPts val="0"/>
              </a:spcBef>
              <a:buNone/>
            </a:pPr>
            <a:r>
              <a:rPr lang="fr-FR"/>
              <a:t>X29 = </a:t>
            </a:r>
            <a:r>
              <a:rPr lang="fr-FR" err="1"/>
              <a:t>logarithm</a:t>
            </a:r>
            <a:r>
              <a:rPr lang="fr-FR"/>
              <a:t> of total assets</a:t>
            </a:r>
          </a:p>
          <a:p>
            <a:pPr marL="0" indent="0">
              <a:spcBef>
                <a:spcPts val="0"/>
              </a:spcBef>
              <a:buNone/>
            </a:pPr>
            <a:r>
              <a:rPr lang="fr-FR"/>
              <a:t>X6 = </a:t>
            </a:r>
            <a:r>
              <a:rPr lang="fr-FR" err="1"/>
              <a:t>retained</a:t>
            </a:r>
            <a:r>
              <a:rPr lang="fr-FR"/>
              <a:t> </a:t>
            </a:r>
            <a:r>
              <a:rPr lang="fr-FR" err="1"/>
              <a:t>earnings</a:t>
            </a:r>
            <a:r>
              <a:rPr lang="fr-FR"/>
              <a:t> / total assets</a:t>
            </a:r>
          </a:p>
          <a:p>
            <a:endParaRPr lang="fr-FR"/>
          </a:p>
        </p:txBody>
      </p:sp>
      <p:pic>
        <p:nvPicPr>
          <p:cNvPr id="7" name="Image 6">
            <a:extLst>
              <a:ext uri="{FF2B5EF4-FFF2-40B4-BE49-F238E27FC236}">
                <a16:creationId xmlns:a16="http://schemas.microsoft.com/office/drawing/2014/main" id="{86FAED5C-1919-4689-8C88-B1F12D19B2A5}"/>
              </a:ext>
            </a:extLst>
          </p:cNvPr>
          <p:cNvPicPr>
            <a:picLocks noChangeAspect="1"/>
          </p:cNvPicPr>
          <p:nvPr/>
        </p:nvPicPr>
        <p:blipFill>
          <a:blip r:embed="rId2"/>
          <a:stretch>
            <a:fillRect/>
          </a:stretch>
        </p:blipFill>
        <p:spPr>
          <a:xfrm>
            <a:off x="763779" y="2455098"/>
            <a:ext cx="10664441" cy="2219325"/>
          </a:xfrm>
          <a:prstGeom prst="rect">
            <a:avLst/>
          </a:prstGeom>
        </p:spPr>
      </p:pic>
    </p:spTree>
    <p:extLst>
      <p:ext uri="{BB962C8B-B14F-4D97-AF65-F5344CB8AC3E}">
        <p14:creationId xmlns:p14="http://schemas.microsoft.com/office/powerpoint/2010/main" val="3601547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5D50A4-0F67-41FF-A43C-86C6048119BB}"/>
              </a:ext>
            </a:extLst>
          </p:cNvPr>
          <p:cNvSpPr>
            <a:spLocks noGrp="1"/>
          </p:cNvSpPr>
          <p:nvPr>
            <p:ph type="title"/>
          </p:nvPr>
        </p:nvSpPr>
        <p:spPr/>
        <p:txBody>
          <a:bodyPr/>
          <a:lstStyle/>
          <a:p>
            <a:r>
              <a:rPr lang="fr-FR"/>
              <a:t>5 DATASETS </a:t>
            </a:r>
          </a:p>
        </p:txBody>
      </p:sp>
      <p:cxnSp>
        <p:nvCxnSpPr>
          <p:cNvPr id="4" name="Connecteur droit 3">
            <a:extLst>
              <a:ext uri="{FF2B5EF4-FFF2-40B4-BE49-F238E27FC236}">
                <a16:creationId xmlns:a16="http://schemas.microsoft.com/office/drawing/2014/main" id="{883AD18D-42D0-477E-8E7D-7113175EC8C4}"/>
              </a:ext>
            </a:extLst>
          </p:cNvPr>
          <p:cNvCxnSpPr/>
          <p:nvPr/>
        </p:nvCxnSpPr>
        <p:spPr>
          <a:xfrm flipH="1">
            <a:off x="838200" y="1484791"/>
            <a:ext cx="10261756"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5" name="Espace réservé du contenu 4">
            <a:extLst>
              <a:ext uri="{FF2B5EF4-FFF2-40B4-BE49-F238E27FC236}">
                <a16:creationId xmlns:a16="http://schemas.microsoft.com/office/drawing/2014/main" id="{AAB70B6D-2DAD-4D13-A924-BEF4F6806EBD}"/>
              </a:ext>
            </a:extLst>
          </p:cNvPr>
          <p:cNvSpPr>
            <a:spLocks noGrp="1"/>
          </p:cNvSpPr>
          <p:nvPr>
            <p:ph idx="1"/>
          </p:nvPr>
        </p:nvSpPr>
        <p:spPr>
          <a:xfrm>
            <a:off x="838200" y="2330449"/>
            <a:ext cx="10515600" cy="4667251"/>
          </a:xfrm>
        </p:spPr>
        <p:txBody>
          <a:bodyPr>
            <a:normAutofit/>
          </a:bodyPr>
          <a:lstStyle/>
          <a:p>
            <a:r>
              <a:rPr lang="fr-FR"/>
              <a:t>For </a:t>
            </a:r>
            <a:r>
              <a:rPr lang="fr-FR" err="1"/>
              <a:t>each</a:t>
            </a:r>
            <a:r>
              <a:rPr lang="fr-FR"/>
              <a:t> data set, </a:t>
            </a:r>
            <a:r>
              <a:rPr lang="fr-FR" err="1"/>
              <a:t>we</a:t>
            </a:r>
            <a:r>
              <a:rPr lang="fr-FR"/>
              <a:t> do the </a:t>
            </a:r>
            <a:r>
              <a:rPr lang="fr-FR" err="1"/>
              <a:t>same</a:t>
            </a:r>
            <a:r>
              <a:rPr lang="fr-FR"/>
              <a:t> analyse </a:t>
            </a:r>
            <a:r>
              <a:rPr lang="fr-FR" err="1"/>
              <a:t>so</a:t>
            </a:r>
            <a:r>
              <a:rPr lang="fr-FR"/>
              <a:t> :</a:t>
            </a:r>
          </a:p>
          <a:p>
            <a:pPr lvl="1"/>
            <a:r>
              <a:rPr lang="fr-FR" err="1"/>
              <a:t>Visualize</a:t>
            </a:r>
            <a:r>
              <a:rPr lang="fr-FR"/>
              <a:t> the </a:t>
            </a:r>
            <a:r>
              <a:rPr lang="fr-FR" err="1"/>
              <a:t>number</a:t>
            </a:r>
            <a:r>
              <a:rPr lang="fr-FR"/>
              <a:t> of </a:t>
            </a:r>
            <a:r>
              <a:rPr lang="fr-FR" err="1"/>
              <a:t>missing</a:t>
            </a:r>
            <a:r>
              <a:rPr lang="fr-FR"/>
              <a:t> values per variable</a:t>
            </a:r>
          </a:p>
          <a:p>
            <a:pPr lvl="1"/>
            <a:r>
              <a:rPr lang="fr-FR" err="1"/>
              <a:t>Visualize</a:t>
            </a:r>
            <a:r>
              <a:rPr lang="fr-FR"/>
              <a:t> the </a:t>
            </a:r>
            <a:r>
              <a:rPr lang="fr-FR" err="1"/>
              <a:t>mean</a:t>
            </a:r>
            <a:r>
              <a:rPr lang="fr-FR"/>
              <a:t> rate and the medium rate of change</a:t>
            </a:r>
          </a:p>
          <a:p>
            <a:pPr lvl="1"/>
            <a:r>
              <a:rPr lang="fr-FR" err="1"/>
              <a:t>Make</a:t>
            </a:r>
            <a:r>
              <a:rPr lang="fr-FR"/>
              <a:t> a cross validation to tune the </a:t>
            </a:r>
            <a:r>
              <a:rPr lang="fr-FR" err="1"/>
              <a:t>parameters</a:t>
            </a:r>
            <a:endParaRPr lang="fr-FR"/>
          </a:p>
          <a:p>
            <a:pPr lvl="1"/>
            <a:r>
              <a:rPr lang="fr-FR" err="1"/>
              <a:t>Print</a:t>
            </a:r>
            <a:r>
              <a:rPr lang="fr-FR"/>
              <a:t> the </a:t>
            </a:r>
            <a:r>
              <a:rPr lang="fr-FR" err="1"/>
              <a:t>accuracy</a:t>
            </a:r>
            <a:endParaRPr lang="fr-FR"/>
          </a:p>
          <a:p>
            <a:pPr lvl="1"/>
            <a:r>
              <a:rPr lang="fr-FR" err="1"/>
              <a:t>Visualize</a:t>
            </a:r>
            <a:r>
              <a:rPr lang="fr-FR"/>
              <a:t> the best </a:t>
            </a:r>
            <a:r>
              <a:rPr lang="fr-FR" err="1"/>
              <a:t>represented</a:t>
            </a:r>
            <a:r>
              <a:rPr lang="fr-FR"/>
              <a:t> variables</a:t>
            </a:r>
          </a:p>
          <a:p>
            <a:pPr lvl="1"/>
            <a:r>
              <a:rPr lang="fr-FR" err="1"/>
              <a:t>Print</a:t>
            </a:r>
            <a:r>
              <a:rPr lang="fr-FR"/>
              <a:t> the confusion matrix </a:t>
            </a:r>
          </a:p>
          <a:p>
            <a:endParaRPr lang="fr-FR"/>
          </a:p>
        </p:txBody>
      </p:sp>
    </p:spTree>
    <p:extLst>
      <p:ext uri="{BB962C8B-B14F-4D97-AF65-F5344CB8AC3E}">
        <p14:creationId xmlns:p14="http://schemas.microsoft.com/office/powerpoint/2010/main" val="16401015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5D50A4-0F67-41FF-A43C-86C6048119BB}"/>
              </a:ext>
            </a:extLst>
          </p:cNvPr>
          <p:cNvSpPr>
            <a:spLocks noGrp="1"/>
          </p:cNvSpPr>
          <p:nvPr>
            <p:ph type="title"/>
          </p:nvPr>
        </p:nvSpPr>
        <p:spPr/>
        <p:txBody>
          <a:bodyPr/>
          <a:lstStyle/>
          <a:p>
            <a:r>
              <a:rPr lang="fr-FR"/>
              <a:t>MISSING VALUES</a:t>
            </a:r>
          </a:p>
        </p:txBody>
      </p:sp>
      <p:cxnSp>
        <p:nvCxnSpPr>
          <p:cNvPr id="4" name="Connecteur droit 3">
            <a:extLst>
              <a:ext uri="{FF2B5EF4-FFF2-40B4-BE49-F238E27FC236}">
                <a16:creationId xmlns:a16="http://schemas.microsoft.com/office/drawing/2014/main" id="{883AD18D-42D0-477E-8E7D-7113175EC8C4}"/>
              </a:ext>
            </a:extLst>
          </p:cNvPr>
          <p:cNvCxnSpPr/>
          <p:nvPr/>
        </p:nvCxnSpPr>
        <p:spPr>
          <a:xfrm flipH="1">
            <a:off x="838200" y="1484791"/>
            <a:ext cx="10261756"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7" name="Image 6">
            <a:extLst>
              <a:ext uri="{FF2B5EF4-FFF2-40B4-BE49-F238E27FC236}">
                <a16:creationId xmlns:a16="http://schemas.microsoft.com/office/drawing/2014/main" id="{B1A1C218-7855-4462-8C9B-D5C6BD07B7A1}"/>
              </a:ext>
            </a:extLst>
          </p:cNvPr>
          <p:cNvPicPr>
            <a:picLocks noChangeAspect="1"/>
          </p:cNvPicPr>
          <p:nvPr/>
        </p:nvPicPr>
        <p:blipFill>
          <a:blip r:embed="rId2"/>
          <a:stretch>
            <a:fillRect/>
          </a:stretch>
        </p:blipFill>
        <p:spPr>
          <a:xfrm>
            <a:off x="1562088" y="1616189"/>
            <a:ext cx="4195270" cy="2573044"/>
          </a:xfrm>
          <a:prstGeom prst="rect">
            <a:avLst/>
          </a:prstGeom>
        </p:spPr>
      </p:pic>
      <p:sp>
        <p:nvSpPr>
          <p:cNvPr id="8" name="Espace réservé du contenu 5">
            <a:extLst>
              <a:ext uri="{FF2B5EF4-FFF2-40B4-BE49-F238E27FC236}">
                <a16:creationId xmlns:a16="http://schemas.microsoft.com/office/drawing/2014/main" id="{BD71B856-8C6F-4C58-BAD2-0BF1ED0FCF99}"/>
              </a:ext>
            </a:extLst>
          </p:cNvPr>
          <p:cNvSpPr>
            <a:spLocks noGrp="1"/>
          </p:cNvSpPr>
          <p:nvPr>
            <p:ph idx="1"/>
          </p:nvPr>
        </p:nvSpPr>
        <p:spPr>
          <a:xfrm>
            <a:off x="-225152" y="2644342"/>
            <a:ext cx="2338349" cy="446259"/>
          </a:xfrm>
        </p:spPr>
        <p:txBody>
          <a:bodyPr>
            <a:normAutofit/>
          </a:bodyPr>
          <a:lstStyle/>
          <a:p>
            <a:pPr marL="0" indent="0" algn="ctr">
              <a:buNone/>
            </a:pPr>
            <a:r>
              <a:rPr lang="fr-FR" sz="2000"/>
              <a:t>2nd </a:t>
            </a:r>
            <a:r>
              <a:rPr lang="fr-FR" sz="2000" err="1"/>
              <a:t>year</a:t>
            </a:r>
            <a:endParaRPr lang="fr-FR" sz="2000"/>
          </a:p>
        </p:txBody>
      </p:sp>
      <p:pic>
        <p:nvPicPr>
          <p:cNvPr id="9" name="Image 8">
            <a:extLst>
              <a:ext uri="{FF2B5EF4-FFF2-40B4-BE49-F238E27FC236}">
                <a16:creationId xmlns:a16="http://schemas.microsoft.com/office/drawing/2014/main" id="{AB1FA452-1DBC-4B8F-8CF9-E6ACD8DF80D1}"/>
              </a:ext>
            </a:extLst>
          </p:cNvPr>
          <p:cNvPicPr>
            <a:picLocks noChangeAspect="1"/>
          </p:cNvPicPr>
          <p:nvPr/>
        </p:nvPicPr>
        <p:blipFill>
          <a:blip r:embed="rId3"/>
          <a:stretch>
            <a:fillRect/>
          </a:stretch>
        </p:blipFill>
        <p:spPr>
          <a:xfrm>
            <a:off x="1597288" y="4158018"/>
            <a:ext cx="4160070" cy="2529884"/>
          </a:xfrm>
          <a:prstGeom prst="rect">
            <a:avLst/>
          </a:prstGeom>
        </p:spPr>
      </p:pic>
      <p:sp>
        <p:nvSpPr>
          <p:cNvPr id="10" name="Espace réservé du contenu 5">
            <a:extLst>
              <a:ext uri="{FF2B5EF4-FFF2-40B4-BE49-F238E27FC236}">
                <a16:creationId xmlns:a16="http://schemas.microsoft.com/office/drawing/2014/main" id="{E30167E8-A1E9-4D9E-8C02-013B704A6DE2}"/>
              </a:ext>
            </a:extLst>
          </p:cNvPr>
          <p:cNvSpPr txBox="1">
            <a:spLocks/>
          </p:cNvSpPr>
          <p:nvPr/>
        </p:nvSpPr>
        <p:spPr>
          <a:xfrm>
            <a:off x="-282516" y="5146547"/>
            <a:ext cx="2338349" cy="4462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sz="2000"/>
              <a:t>3nd </a:t>
            </a:r>
            <a:r>
              <a:rPr lang="fr-FR" sz="2000" err="1"/>
              <a:t>year</a:t>
            </a:r>
            <a:endParaRPr lang="fr-FR" sz="2000"/>
          </a:p>
        </p:txBody>
      </p:sp>
      <p:pic>
        <p:nvPicPr>
          <p:cNvPr id="11" name="Image 10">
            <a:extLst>
              <a:ext uri="{FF2B5EF4-FFF2-40B4-BE49-F238E27FC236}">
                <a16:creationId xmlns:a16="http://schemas.microsoft.com/office/drawing/2014/main" id="{2EAC5D31-94CB-4180-A9B8-E143B2B644C9}"/>
              </a:ext>
            </a:extLst>
          </p:cNvPr>
          <p:cNvPicPr>
            <a:picLocks noChangeAspect="1"/>
          </p:cNvPicPr>
          <p:nvPr/>
        </p:nvPicPr>
        <p:blipFill>
          <a:blip r:embed="rId4"/>
          <a:stretch>
            <a:fillRect/>
          </a:stretch>
        </p:blipFill>
        <p:spPr>
          <a:xfrm>
            <a:off x="7546849" y="1700367"/>
            <a:ext cx="4042399" cy="2488866"/>
          </a:xfrm>
          <a:prstGeom prst="rect">
            <a:avLst/>
          </a:prstGeom>
        </p:spPr>
      </p:pic>
      <p:sp>
        <p:nvSpPr>
          <p:cNvPr id="12" name="Espace réservé du contenu 5">
            <a:extLst>
              <a:ext uri="{FF2B5EF4-FFF2-40B4-BE49-F238E27FC236}">
                <a16:creationId xmlns:a16="http://schemas.microsoft.com/office/drawing/2014/main" id="{25B92B76-3B9E-48CF-924B-4A550F605841}"/>
              </a:ext>
            </a:extLst>
          </p:cNvPr>
          <p:cNvSpPr txBox="1">
            <a:spLocks/>
          </p:cNvSpPr>
          <p:nvPr/>
        </p:nvSpPr>
        <p:spPr>
          <a:xfrm>
            <a:off x="5509708" y="2656965"/>
            <a:ext cx="2338349" cy="4462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sz="2000"/>
              <a:t>4nd </a:t>
            </a:r>
            <a:r>
              <a:rPr lang="fr-FR" sz="2000" err="1"/>
              <a:t>year</a:t>
            </a:r>
            <a:endParaRPr lang="fr-FR" sz="2000"/>
          </a:p>
        </p:txBody>
      </p:sp>
      <p:sp>
        <p:nvSpPr>
          <p:cNvPr id="13" name="Espace réservé du contenu 5">
            <a:extLst>
              <a:ext uri="{FF2B5EF4-FFF2-40B4-BE49-F238E27FC236}">
                <a16:creationId xmlns:a16="http://schemas.microsoft.com/office/drawing/2014/main" id="{0461886F-B2F2-4ACC-9251-30DCD20F6911}"/>
              </a:ext>
            </a:extLst>
          </p:cNvPr>
          <p:cNvSpPr txBox="1">
            <a:spLocks/>
          </p:cNvSpPr>
          <p:nvPr/>
        </p:nvSpPr>
        <p:spPr>
          <a:xfrm>
            <a:off x="5452344" y="5159170"/>
            <a:ext cx="2338349" cy="4462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sz="2000"/>
              <a:t>5nd </a:t>
            </a:r>
            <a:r>
              <a:rPr lang="fr-FR" sz="2000" err="1"/>
              <a:t>year</a:t>
            </a:r>
            <a:endParaRPr lang="fr-FR" sz="2000"/>
          </a:p>
        </p:txBody>
      </p:sp>
      <p:pic>
        <p:nvPicPr>
          <p:cNvPr id="14" name="Image 13">
            <a:extLst>
              <a:ext uri="{FF2B5EF4-FFF2-40B4-BE49-F238E27FC236}">
                <a16:creationId xmlns:a16="http://schemas.microsoft.com/office/drawing/2014/main" id="{C2976943-F9DE-4D51-A78C-721C299AB89B}"/>
              </a:ext>
            </a:extLst>
          </p:cNvPr>
          <p:cNvPicPr>
            <a:picLocks noChangeAspect="1"/>
          </p:cNvPicPr>
          <p:nvPr/>
        </p:nvPicPr>
        <p:blipFill>
          <a:blip r:embed="rId5"/>
          <a:stretch>
            <a:fillRect/>
          </a:stretch>
        </p:blipFill>
        <p:spPr>
          <a:xfrm>
            <a:off x="7646595" y="4059822"/>
            <a:ext cx="4114082" cy="2512102"/>
          </a:xfrm>
          <a:prstGeom prst="rect">
            <a:avLst/>
          </a:prstGeom>
        </p:spPr>
      </p:pic>
    </p:spTree>
    <p:extLst>
      <p:ext uri="{BB962C8B-B14F-4D97-AF65-F5344CB8AC3E}">
        <p14:creationId xmlns:p14="http://schemas.microsoft.com/office/powerpoint/2010/main" val="1437258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5D50A4-0F67-41FF-A43C-86C6048119BB}"/>
              </a:ext>
            </a:extLst>
          </p:cNvPr>
          <p:cNvSpPr>
            <a:spLocks noGrp="1"/>
          </p:cNvSpPr>
          <p:nvPr>
            <p:ph type="title"/>
          </p:nvPr>
        </p:nvSpPr>
        <p:spPr/>
        <p:txBody>
          <a:bodyPr/>
          <a:lstStyle/>
          <a:p>
            <a:r>
              <a:rPr lang="fr-FR"/>
              <a:t>MEAN AND MEDIAN RATE OF CHANGE</a:t>
            </a:r>
          </a:p>
        </p:txBody>
      </p:sp>
      <p:cxnSp>
        <p:nvCxnSpPr>
          <p:cNvPr id="4" name="Connecteur droit 3">
            <a:extLst>
              <a:ext uri="{FF2B5EF4-FFF2-40B4-BE49-F238E27FC236}">
                <a16:creationId xmlns:a16="http://schemas.microsoft.com/office/drawing/2014/main" id="{883AD18D-42D0-477E-8E7D-7113175EC8C4}"/>
              </a:ext>
            </a:extLst>
          </p:cNvPr>
          <p:cNvCxnSpPr/>
          <p:nvPr/>
        </p:nvCxnSpPr>
        <p:spPr>
          <a:xfrm flipH="1">
            <a:off x="838200" y="1484791"/>
            <a:ext cx="10261756"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8" name="Espace réservé du contenu 5">
            <a:extLst>
              <a:ext uri="{FF2B5EF4-FFF2-40B4-BE49-F238E27FC236}">
                <a16:creationId xmlns:a16="http://schemas.microsoft.com/office/drawing/2014/main" id="{BD71B856-8C6F-4C58-BAD2-0BF1ED0FCF99}"/>
              </a:ext>
            </a:extLst>
          </p:cNvPr>
          <p:cNvSpPr>
            <a:spLocks noGrp="1"/>
          </p:cNvSpPr>
          <p:nvPr>
            <p:ph idx="1"/>
          </p:nvPr>
        </p:nvSpPr>
        <p:spPr>
          <a:xfrm>
            <a:off x="-320402" y="2644342"/>
            <a:ext cx="2338349" cy="446259"/>
          </a:xfrm>
        </p:spPr>
        <p:txBody>
          <a:bodyPr>
            <a:normAutofit/>
          </a:bodyPr>
          <a:lstStyle/>
          <a:p>
            <a:pPr marL="0" indent="0" algn="ctr">
              <a:buNone/>
            </a:pPr>
            <a:r>
              <a:rPr lang="fr-FR" sz="2000"/>
              <a:t>2nd </a:t>
            </a:r>
            <a:r>
              <a:rPr lang="fr-FR" sz="2000" err="1"/>
              <a:t>year</a:t>
            </a:r>
            <a:endParaRPr lang="fr-FR" sz="2000"/>
          </a:p>
        </p:txBody>
      </p:sp>
      <p:sp>
        <p:nvSpPr>
          <p:cNvPr id="10" name="Espace réservé du contenu 5">
            <a:extLst>
              <a:ext uri="{FF2B5EF4-FFF2-40B4-BE49-F238E27FC236}">
                <a16:creationId xmlns:a16="http://schemas.microsoft.com/office/drawing/2014/main" id="{E30167E8-A1E9-4D9E-8C02-013B704A6DE2}"/>
              </a:ext>
            </a:extLst>
          </p:cNvPr>
          <p:cNvSpPr txBox="1">
            <a:spLocks/>
          </p:cNvSpPr>
          <p:nvPr/>
        </p:nvSpPr>
        <p:spPr>
          <a:xfrm>
            <a:off x="-377766" y="5146547"/>
            <a:ext cx="2338349" cy="4462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sz="2000"/>
              <a:t>3nd </a:t>
            </a:r>
            <a:r>
              <a:rPr lang="fr-FR" sz="2000" err="1"/>
              <a:t>year</a:t>
            </a:r>
            <a:endParaRPr lang="fr-FR" sz="2000"/>
          </a:p>
        </p:txBody>
      </p:sp>
      <p:sp>
        <p:nvSpPr>
          <p:cNvPr id="12" name="Espace réservé du contenu 5">
            <a:extLst>
              <a:ext uri="{FF2B5EF4-FFF2-40B4-BE49-F238E27FC236}">
                <a16:creationId xmlns:a16="http://schemas.microsoft.com/office/drawing/2014/main" id="{25B92B76-3B9E-48CF-924B-4A550F605841}"/>
              </a:ext>
            </a:extLst>
          </p:cNvPr>
          <p:cNvSpPr txBox="1">
            <a:spLocks/>
          </p:cNvSpPr>
          <p:nvPr/>
        </p:nvSpPr>
        <p:spPr>
          <a:xfrm>
            <a:off x="5509708" y="2656965"/>
            <a:ext cx="2338349" cy="4462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sz="2000"/>
              <a:t>4nd </a:t>
            </a:r>
            <a:r>
              <a:rPr lang="fr-FR" sz="2000" err="1"/>
              <a:t>year</a:t>
            </a:r>
            <a:endParaRPr lang="fr-FR" sz="2000"/>
          </a:p>
        </p:txBody>
      </p:sp>
      <p:sp>
        <p:nvSpPr>
          <p:cNvPr id="13" name="Espace réservé du contenu 5">
            <a:extLst>
              <a:ext uri="{FF2B5EF4-FFF2-40B4-BE49-F238E27FC236}">
                <a16:creationId xmlns:a16="http://schemas.microsoft.com/office/drawing/2014/main" id="{0461886F-B2F2-4ACC-9251-30DCD20F6911}"/>
              </a:ext>
            </a:extLst>
          </p:cNvPr>
          <p:cNvSpPr txBox="1">
            <a:spLocks/>
          </p:cNvSpPr>
          <p:nvPr/>
        </p:nvSpPr>
        <p:spPr>
          <a:xfrm>
            <a:off x="5452344" y="5159170"/>
            <a:ext cx="2338349" cy="4462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sz="2000"/>
              <a:t>5nd </a:t>
            </a:r>
            <a:r>
              <a:rPr lang="fr-FR" sz="2000" err="1"/>
              <a:t>year</a:t>
            </a:r>
            <a:endParaRPr lang="fr-FR" sz="2000"/>
          </a:p>
        </p:txBody>
      </p:sp>
      <p:pic>
        <p:nvPicPr>
          <p:cNvPr id="3" name="Image 2">
            <a:extLst>
              <a:ext uri="{FF2B5EF4-FFF2-40B4-BE49-F238E27FC236}">
                <a16:creationId xmlns:a16="http://schemas.microsoft.com/office/drawing/2014/main" id="{1AAB4D70-F673-428B-BAF7-0DEB9F850DC7}"/>
              </a:ext>
            </a:extLst>
          </p:cNvPr>
          <p:cNvPicPr>
            <a:picLocks noChangeAspect="1"/>
          </p:cNvPicPr>
          <p:nvPr/>
        </p:nvPicPr>
        <p:blipFill>
          <a:blip r:embed="rId2"/>
          <a:stretch>
            <a:fillRect/>
          </a:stretch>
        </p:blipFill>
        <p:spPr>
          <a:xfrm>
            <a:off x="1502038" y="1684047"/>
            <a:ext cx="4164525" cy="2338125"/>
          </a:xfrm>
          <a:prstGeom prst="rect">
            <a:avLst/>
          </a:prstGeom>
        </p:spPr>
      </p:pic>
      <p:pic>
        <p:nvPicPr>
          <p:cNvPr id="5" name="Image 4">
            <a:extLst>
              <a:ext uri="{FF2B5EF4-FFF2-40B4-BE49-F238E27FC236}">
                <a16:creationId xmlns:a16="http://schemas.microsoft.com/office/drawing/2014/main" id="{E2376B87-F4FA-454B-B43F-8B82F7ECB579}"/>
              </a:ext>
            </a:extLst>
          </p:cNvPr>
          <p:cNvPicPr>
            <a:picLocks noChangeAspect="1"/>
          </p:cNvPicPr>
          <p:nvPr/>
        </p:nvPicPr>
        <p:blipFill>
          <a:blip r:embed="rId3"/>
          <a:stretch>
            <a:fillRect/>
          </a:stretch>
        </p:blipFill>
        <p:spPr>
          <a:xfrm>
            <a:off x="1477666" y="4162765"/>
            <a:ext cx="4180971" cy="2364066"/>
          </a:xfrm>
          <a:prstGeom prst="rect">
            <a:avLst/>
          </a:prstGeom>
        </p:spPr>
      </p:pic>
      <p:pic>
        <p:nvPicPr>
          <p:cNvPr id="6" name="Image 5">
            <a:extLst>
              <a:ext uri="{FF2B5EF4-FFF2-40B4-BE49-F238E27FC236}">
                <a16:creationId xmlns:a16="http://schemas.microsoft.com/office/drawing/2014/main" id="{9A73980D-0619-4AFE-8DBB-36000FEE459A}"/>
              </a:ext>
            </a:extLst>
          </p:cNvPr>
          <p:cNvPicPr>
            <a:picLocks noChangeAspect="1"/>
          </p:cNvPicPr>
          <p:nvPr/>
        </p:nvPicPr>
        <p:blipFill>
          <a:blip r:embed="rId4"/>
          <a:stretch>
            <a:fillRect/>
          </a:stretch>
        </p:blipFill>
        <p:spPr>
          <a:xfrm>
            <a:off x="7420999" y="1667123"/>
            <a:ext cx="4071219" cy="2286462"/>
          </a:xfrm>
          <a:prstGeom prst="rect">
            <a:avLst/>
          </a:prstGeom>
        </p:spPr>
      </p:pic>
      <p:pic>
        <p:nvPicPr>
          <p:cNvPr id="15" name="Image 14">
            <a:extLst>
              <a:ext uri="{FF2B5EF4-FFF2-40B4-BE49-F238E27FC236}">
                <a16:creationId xmlns:a16="http://schemas.microsoft.com/office/drawing/2014/main" id="{65C4CA83-1E13-47B1-9E80-9046FEA0C160}"/>
              </a:ext>
            </a:extLst>
          </p:cNvPr>
          <p:cNvPicPr>
            <a:picLocks noChangeAspect="1"/>
          </p:cNvPicPr>
          <p:nvPr/>
        </p:nvPicPr>
        <p:blipFill>
          <a:blip r:embed="rId5"/>
          <a:stretch>
            <a:fillRect/>
          </a:stretch>
        </p:blipFill>
        <p:spPr>
          <a:xfrm>
            <a:off x="7420999" y="4069501"/>
            <a:ext cx="4144162" cy="2305555"/>
          </a:xfrm>
          <a:prstGeom prst="rect">
            <a:avLst/>
          </a:prstGeom>
        </p:spPr>
      </p:pic>
    </p:spTree>
    <p:extLst>
      <p:ext uri="{BB962C8B-B14F-4D97-AF65-F5344CB8AC3E}">
        <p14:creationId xmlns:p14="http://schemas.microsoft.com/office/powerpoint/2010/main" val="19473857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5D50A4-0F67-41FF-A43C-86C6048119BB}"/>
              </a:ext>
            </a:extLst>
          </p:cNvPr>
          <p:cNvSpPr>
            <a:spLocks noGrp="1"/>
          </p:cNvSpPr>
          <p:nvPr>
            <p:ph type="title"/>
          </p:nvPr>
        </p:nvSpPr>
        <p:spPr/>
        <p:txBody>
          <a:bodyPr/>
          <a:lstStyle/>
          <a:p>
            <a:r>
              <a:rPr lang="fr-FR"/>
              <a:t>ACCURACY / CONFUSION MATRIX</a:t>
            </a:r>
          </a:p>
        </p:txBody>
      </p:sp>
      <p:cxnSp>
        <p:nvCxnSpPr>
          <p:cNvPr id="4" name="Connecteur droit 3">
            <a:extLst>
              <a:ext uri="{FF2B5EF4-FFF2-40B4-BE49-F238E27FC236}">
                <a16:creationId xmlns:a16="http://schemas.microsoft.com/office/drawing/2014/main" id="{883AD18D-42D0-477E-8E7D-7113175EC8C4}"/>
              </a:ext>
            </a:extLst>
          </p:cNvPr>
          <p:cNvCxnSpPr/>
          <p:nvPr/>
        </p:nvCxnSpPr>
        <p:spPr>
          <a:xfrm flipH="1">
            <a:off x="838200" y="1484791"/>
            <a:ext cx="10261756"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8" name="Espace réservé du contenu 5">
            <a:extLst>
              <a:ext uri="{FF2B5EF4-FFF2-40B4-BE49-F238E27FC236}">
                <a16:creationId xmlns:a16="http://schemas.microsoft.com/office/drawing/2014/main" id="{BD71B856-8C6F-4C58-BAD2-0BF1ED0FCF99}"/>
              </a:ext>
            </a:extLst>
          </p:cNvPr>
          <p:cNvSpPr>
            <a:spLocks noGrp="1"/>
          </p:cNvSpPr>
          <p:nvPr>
            <p:ph idx="1"/>
          </p:nvPr>
        </p:nvSpPr>
        <p:spPr>
          <a:xfrm>
            <a:off x="713030" y="2427822"/>
            <a:ext cx="1417834" cy="1325558"/>
          </a:xfrm>
        </p:spPr>
        <p:txBody>
          <a:bodyPr>
            <a:normAutofit/>
          </a:bodyPr>
          <a:lstStyle/>
          <a:p>
            <a:pPr marL="0" indent="0" algn="ctr">
              <a:buNone/>
            </a:pPr>
            <a:r>
              <a:rPr lang="fr-FR" sz="2000"/>
              <a:t>2nd </a:t>
            </a:r>
            <a:r>
              <a:rPr lang="fr-FR" sz="2000" err="1"/>
              <a:t>year</a:t>
            </a:r>
          </a:p>
          <a:p>
            <a:pPr marL="0" indent="0" algn="ctr">
              <a:buNone/>
            </a:pPr>
            <a:r>
              <a:rPr lang="fr-FR" sz="2000" err="1"/>
              <a:t>Accuracy</a:t>
            </a:r>
            <a:r>
              <a:rPr lang="fr-FR" sz="2000"/>
              <a:t> = 0,9740</a:t>
            </a:r>
          </a:p>
        </p:txBody>
      </p:sp>
      <p:pic>
        <p:nvPicPr>
          <p:cNvPr id="7" name="Image 6">
            <a:extLst>
              <a:ext uri="{FF2B5EF4-FFF2-40B4-BE49-F238E27FC236}">
                <a16:creationId xmlns:a16="http://schemas.microsoft.com/office/drawing/2014/main" id="{2BBDABFE-C1B2-4F6F-A007-EAFE8C784207}"/>
              </a:ext>
            </a:extLst>
          </p:cNvPr>
          <p:cNvPicPr>
            <a:picLocks noChangeAspect="1"/>
          </p:cNvPicPr>
          <p:nvPr/>
        </p:nvPicPr>
        <p:blipFill>
          <a:blip r:embed="rId3"/>
          <a:stretch>
            <a:fillRect/>
          </a:stretch>
        </p:blipFill>
        <p:spPr>
          <a:xfrm>
            <a:off x="2742830" y="1690688"/>
            <a:ext cx="2989714" cy="2433488"/>
          </a:xfrm>
          <a:prstGeom prst="rect">
            <a:avLst/>
          </a:prstGeom>
        </p:spPr>
      </p:pic>
      <p:sp>
        <p:nvSpPr>
          <p:cNvPr id="14" name="Espace réservé du contenu 5">
            <a:extLst>
              <a:ext uri="{FF2B5EF4-FFF2-40B4-BE49-F238E27FC236}">
                <a16:creationId xmlns:a16="http://schemas.microsoft.com/office/drawing/2014/main" id="{EEC62155-7D6A-4B25-AE55-A0D1DA621699}"/>
              </a:ext>
            </a:extLst>
          </p:cNvPr>
          <p:cNvSpPr txBox="1">
            <a:spLocks/>
          </p:cNvSpPr>
          <p:nvPr/>
        </p:nvSpPr>
        <p:spPr>
          <a:xfrm>
            <a:off x="6452859" y="4680064"/>
            <a:ext cx="1417834" cy="13255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sz="2000"/>
              <a:t>5nd </a:t>
            </a:r>
            <a:r>
              <a:rPr lang="fr-FR" sz="2000" err="1"/>
              <a:t>year</a:t>
            </a:r>
            <a:endParaRPr lang="fr-FR" sz="2000"/>
          </a:p>
          <a:p>
            <a:pPr marL="0" indent="0" algn="ctr">
              <a:buFont typeface="Arial" panose="020B0604020202020204" pitchFamily="34" charset="0"/>
              <a:buNone/>
            </a:pPr>
            <a:r>
              <a:rPr lang="fr-FR" sz="2000" err="1"/>
              <a:t>Accuracy</a:t>
            </a:r>
            <a:r>
              <a:rPr lang="fr-FR" sz="2000"/>
              <a:t> = 0,9535</a:t>
            </a:r>
          </a:p>
        </p:txBody>
      </p:sp>
      <p:sp>
        <p:nvSpPr>
          <p:cNvPr id="16" name="Espace réservé du contenu 5">
            <a:extLst>
              <a:ext uri="{FF2B5EF4-FFF2-40B4-BE49-F238E27FC236}">
                <a16:creationId xmlns:a16="http://schemas.microsoft.com/office/drawing/2014/main" id="{24240089-83FF-499F-A9B2-42372C821CD3}"/>
              </a:ext>
            </a:extLst>
          </p:cNvPr>
          <p:cNvSpPr txBox="1">
            <a:spLocks/>
          </p:cNvSpPr>
          <p:nvPr/>
        </p:nvSpPr>
        <p:spPr>
          <a:xfrm>
            <a:off x="6452859" y="2420669"/>
            <a:ext cx="1417834" cy="13255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sz="2000"/>
              <a:t>4nd </a:t>
            </a:r>
            <a:r>
              <a:rPr lang="fr-FR" sz="2000" err="1"/>
              <a:t>year</a:t>
            </a:r>
            <a:endParaRPr lang="fr-FR" sz="2000"/>
          </a:p>
          <a:p>
            <a:pPr marL="0" indent="0" algn="ctr">
              <a:buFont typeface="Arial" panose="020B0604020202020204" pitchFamily="34" charset="0"/>
              <a:buNone/>
            </a:pPr>
            <a:r>
              <a:rPr lang="fr-FR" sz="2000" err="1"/>
              <a:t>Accuracy</a:t>
            </a:r>
            <a:r>
              <a:rPr lang="fr-FR" sz="2000"/>
              <a:t> = 0,9632</a:t>
            </a:r>
          </a:p>
        </p:txBody>
      </p:sp>
      <p:sp>
        <p:nvSpPr>
          <p:cNvPr id="17" name="Espace réservé du contenu 5">
            <a:extLst>
              <a:ext uri="{FF2B5EF4-FFF2-40B4-BE49-F238E27FC236}">
                <a16:creationId xmlns:a16="http://schemas.microsoft.com/office/drawing/2014/main" id="{FE812F70-384B-495D-95C2-0EA1D2138985}"/>
              </a:ext>
            </a:extLst>
          </p:cNvPr>
          <p:cNvSpPr txBox="1">
            <a:spLocks/>
          </p:cNvSpPr>
          <p:nvPr/>
        </p:nvSpPr>
        <p:spPr>
          <a:xfrm>
            <a:off x="864505" y="4680064"/>
            <a:ext cx="1417834" cy="13255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sz="2000"/>
              <a:t>3nd </a:t>
            </a:r>
            <a:r>
              <a:rPr lang="fr-FR" sz="2000" err="1"/>
              <a:t>year</a:t>
            </a:r>
            <a:endParaRPr lang="fr-FR" sz="2000"/>
          </a:p>
          <a:p>
            <a:pPr marL="0" indent="0" algn="ctr">
              <a:buFont typeface="Arial" panose="020B0604020202020204" pitchFamily="34" charset="0"/>
              <a:buNone/>
            </a:pPr>
            <a:r>
              <a:rPr lang="fr-FR" sz="2000" err="1"/>
              <a:t>Accuracy</a:t>
            </a:r>
            <a:r>
              <a:rPr lang="fr-FR" sz="2000"/>
              <a:t> = 0,9595</a:t>
            </a:r>
          </a:p>
        </p:txBody>
      </p:sp>
      <p:pic>
        <p:nvPicPr>
          <p:cNvPr id="9" name="Image 8">
            <a:extLst>
              <a:ext uri="{FF2B5EF4-FFF2-40B4-BE49-F238E27FC236}">
                <a16:creationId xmlns:a16="http://schemas.microsoft.com/office/drawing/2014/main" id="{F86399C0-2FC2-495E-B987-6D53FC0ED1D2}"/>
              </a:ext>
            </a:extLst>
          </p:cNvPr>
          <p:cNvPicPr>
            <a:picLocks noChangeAspect="1"/>
          </p:cNvPicPr>
          <p:nvPr/>
        </p:nvPicPr>
        <p:blipFill>
          <a:blip r:embed="rId4"/>
          <a:stretch>
            <a:fillRect/>
          </a:stretch>
        </p:blipFill>
        <p:spPr>
          <a:xfrm>
            <a:off x="2742830" y="4262337"/>
            <a:ext cx="2953139" cy="2433488"/>
          </a:xfrm>
          <a:prstGeom prst="rect">
            <a:avLst/>
          </a:prstGeom>
        </p:spPr>
      </p:pic>
      <p:pic>
        <p:nvPicPr>
          <p:cNvPr id="11" name="Image 10">
            <a:extLst>
              <a:ext uri="{FF2B5EF4-FFF2-40B4-BE49-F238E27FC236}">
                <a16:creationId xmlns:a16="http://schemas.microsoft.com/office/drawing/2014/main" id="{AD28544A-BBE1-4284-AC63-0BF88891B7D9}"/>
              </a:ext>
            </a:extLst>
          </p:cNvPr>
          <p:cNvPicPr>
            <a:picLocks noChangeAspect="1"/>
          </p:cNvPicPr>
          <p:nvPr/>
        </p:nvPicPr>
        <p:blipFill>
          <a:blip r:embed="rId5"/>
          <a:stretch>
            <a:fillRect/>
          </a:stretch>
        </p:blipFill>
        <p:spPr>
          <a:xfrm>
            <a:off x="8415973" y="1690697"/>
            <a:ext cx="2922684" cy="2433479"/>
          </a:xfrm>
          <a:prstGeom prst="rect">
            <a:avLst/>
          </a:prstGeom>
        </p:spPr>
      </p:pic>
      <p:pic>
        <p:nvPicPr>
          <p:cNvPr id="18" name="Image 17">
            <a:extLst>
              <a:ext uri="{FF2B5EF4-FFF2-40B4-BE49-F238E27FC236}">
                <a16:creationId xmlns:a16="http://schemas.microsoft.com/office/drawing/2014/main" id="{F834E652-2D61-474B-8827-4DF83BE34247}"/>
              </a:ext>
            </a:extLst>
          </p:cNvPr>
          <p:cNvPicPr>
            <a:picLocks noChangeAspect="1"/>
          </p:cNvPicPr>
          <p:nvPr/>
        </p:nvPicPr>
        <p:blipFill>
          <a:blip r:embed="rId6"/>
          <a:stretch>
            <a:fillRect/>
          </a:stretch>
        </p:blipFill>
        <p:spPr>
          <a:xfrm>
            <a:off x="8415973" y="4156469"/>
            <a:ext cx="2937827" cy="2433479"/>
          </a:xfrm>
          <a:prstGeom prst="rect">
            <a:avLst/>
          </a:prstGeom>
        </p:spPr>
      </p:pic>
    </p:spTree>
    <p:extLst>
      <p:ext uri="{BB962C8B-B14F-4D97-AF65-F5344CB8AC3E}">
        <p14:creationId xmlns:p14="http://schemas.microsoft.com/office/powerpoint/2010/main" val="42247761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5D50A4-0F67-41FF-A43C-86C6048119BB}"/>
              </a:ext>
            </a:extLst>
          </p:cNvPr>
          <p:cNvSpPr>
            <a:spLocks noGrp="1"/>
          </p:cNvSpPr>
          <p:nvPr>
            <p:ph type="title"/>
          </p:nvPr>
        </p:nvSpPr>
        <p:spPr/>
        <p:txBody>
          <a:bodyPr/>
          <a:lstStyle/>
          <a:p>
            <a:r>
              <a:rPr lang="fr-FR"/>
              <a:t>VARIABLES IMPORTANCE</a:t>
            </a:r>
          </a:p>
        </p:txBody>
      </p:sp>
      <p:pic>
        <p:nvPicPr>
          <p:cNvPr id="6" name="Espace réservé du contenu 5" descr="Une image contenant table&#10;&#10;Description générée automatiquement">
            <a:extLst>
              <a:ext uri="{FF2B5EF4-FFF2-40B4-BE49-F238E27FC236}">
                <a16:creationId xmlns:a16="http://schemas.microsoft.com/office/drawing/2014/main" id="{4BAA459E-0915-49B6-900B-84E077CB55E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8240"/>
          <a:stretch/>
        </p:blipFill>
        <p:spPr>
          <a:xfrm>
            <a:off x="1579640" y="1484791"/>
            <a:ext cx="8778875" cy="5178539"/>
          </a:xfrm>
        </p:spPr>
      </p:pic>
      <p:cxnSp>
        <p:nvCxnSpPr>
          <p:cNvPr id="4" name="Connecteur droit 3">
            <a:extLst>
              <a:ext uri="{FF2B5EF4-FFF2-40B4-BE49-F238E27FC236}">
                <a16:creationId xmlns:a16="http://schemas.microsoft.com/office/drawing/2014/main" id="{883AD18D-42D0-477E-8E7D-7113175EC8C4}"/>
              </a:ext>
            </a:extLst>
          </p:cNvPr>
          <p:cNvCxnSpPr/>
          <p:nvPr/>
        </p:nvCxnSpPr>
        <p:spPr>
          <a:xfrm flipH="1">
            <a:off x="838200" y="1484791"/>
            <a:ext cx="10261756"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7" name="Image 6">
            <a:extLst>
              <a:ext uri="{FF2B5EF4-FFF2-40B4-BE49-F238E27FC236}">
                <a16:creationId xmlns:a16="http://schemas.microsoft.com/office/drawing/2014/main" id="{DBA75EDC-7004-4A68-9A0C-B63516ACB0C2}"/>
              </a:ext>
            </a:extLst>
          </p:cNvPr>
          <p:cNvPicPr>
            <a:picLocks noChangeAspect="1"/>
          </p:cNvPicPr>
          <p:nvPr/>
        </p:nvPicPr>
        <p:blipFill>
          <a:blip r:embed="rId3"/>
          <a:stretch>
            <a:fillRect/>
          </a:stretch>
        </p:blipFill>
        <p:spPr>
          <a:xfrm>
            <a:off x="9597400" y="2411105"/>
            <a:ext cx="521593" cy="736853"/>
          </a:xfrm>
          <a:prstGeom prst="rect">
            <a:avLst/>
          </a:prstGeom>
        </p:spPr>
      </p:pic>
    </p:spTree>
    <p:extLst>
      <p:ext uri="{BB962C8B-B14F-4D97-AF65-F5344CB8AC3E}">
        <p14:creationId xmlns:p14="http://schemas.microsoft.com/office/powerpoint/2010/main" val="5426388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5D50A4-0F67-41FF-A43C-86C6048119BB}"/>
              </a:ext>
            </a:extLst>
          </p:cNvPr>
          <p:cNvSpPr>
            <a:spLocks noGrp="1"/>
          </p:cNvSpPr>
          <p:nvPr>
            <p:ph type="title"/>
          </p:nvPr>
        </p:nvSpPr>
        <p:spPr/>
        <p:txBody>
          <a:bodyPr/>
          <a:lstStyle/>
          <a:p>
            <a:r>
              <a:rPr lang="fr-FR"/>
              <a:t>VARIABLES IMPORTANCE</a:t>
            </a:r>
          </a:p>
        </p:txBody>
      </p:sp>
      <p:cxnSp>
        <p:nvCxnSpPr>
          <p:cNvPr id="4" name="Connecteur droit 3">
            <a:extLst>
              <a:ext uri="{FF2B5EF4-FFF2-40B4-BE49-F238E27FC236}">
                <a16:creationId xmlns:a16="http://schemas.microsoft.com/office/drawing/2014/main" id="{883AD18D-42D0-477E-8E7D-7113175EC8C4}"/>
              </a:ext>
            </a:extLst>
          </p:cNvPr>
          <p:cNvCxnSpPr/>
          <p:nvPr/>
        </p:nvCxnSpPr>
        <p:spPr>
          <a:xfrm flipH="1">
            <a:off x="838200" y="1484791"/>
            <a:ext cx="10261756"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7" name="Image 6">
            <a:extLst>
              <a:ext uri="{FF2B5EF4-FFF2-40B4-BE49-F238E27FC236}">
                <a16:creationId xmlns:a16="http://schemas.microsoft.com/office/drawing/2014/main" id="{DBA75EDC-7004-4A68-9A0C-B63516ACB0C2}"/>
              </a:ext>
            </a:extLst>
          </p:cNvPr>
          <p:cNvPicPr>
            <a:picLocks noChangeAspect="1"/>
          </p:cNvPicPr>
          <p:nvPr/>
        </p:nvPicPr>
        <p:blipFill>
          <a:blip r:embed="rId2"/>
          <a:stretch>
            <a:fillRect/>
          </a:stretch>
        </p:blipFill>
        <p:spPr>
          <a:xfrm>
            <a:off x="9597400" y="2441927"/>
            <a:ext cx="521593" cy="736853"/>
          </a:xfrm>
          <a:prstGeom prst="rect">
            <a:avLst/>
          </a:prstGeom>
        </p:spPr>
      </p:pic>
      <p:pic>
        <p:nvPicPr>
          <p:cNvPr id="9" name="Espace réservé du contenu 8" descr="Une image contenant table&#10;&#10;Description générée automatiquement">
            <a:extLst>
              <a:ext uri="{FF2B5EF4-FFF2-40B4-BE49-F238E27FC236}">
                <a16:creationId xmlns:a16="http://schemas.microsoft.com/office/drawing/2014/main" id="{5994C376-87F6-4921-801E-FDF2D2012D15}"/>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9862"/>
          <a:stretch/>
        </p:blipFill>
        <p:spPr>
          <a:xfrm>
            <a:off x="1760475" y="1582221"/>
            <a:ext cx="8671050" cy="5024535"/>
          </a:xfrm>
        </p:spPr>
      </p:pic>
      <p:pic>
        <p:nvPicPr>
          <p:cNvPr id="10" name="Image 9">
            <a:extLst>
              <a:ext uri="{FF2B5EF4-FFF2-40B4-BE49-F238E27FC236}">
                <a16:creationId xmlns:a16="http://schemas.microsoft.com/office/drawing/2014/main" id="{29B8F879-138F-4D95-9F6F-6EF94C4A98D9}"/>
              </a:ext>
            </a:extLst>
          </p:cNvPr>
          <p:cNvPicPr>
            <a:picLocks noChangeAspect="1"/>
          </p:cNvPicPr>
          <p:nvPr/>
        </p:nvPicPr>
        <p:blipFill>
          <a:blip r:embed="rId2"/>
          <a:stretch>
            <a:fillRect/>
          </a:stretch>
        </p:blipFill>
        <p:spPr>
          <a:xfrm>
            <a:off x="9677882" y="2409395"/>
            <a:ext cx="521593" cy="736853"/>
          </a:xfrm>
          <a:prstGeom prst="rect">
            <a:avLst/>
          </a:prstGeom>
        </p:spPr>
      </p:pic>
    </p:spTree>
    <p:extLst>
      <p:ext uri="{BB962C8B-B14F-4D97-AF65-F5344CB8AC3E}">
        <p14:creationId xmlns:p14="http://schemas.microsoft.com/office/powerpoint/2010/main" val="3155200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5D50A4-0F67-41FF-A43C-86C6048119BB}"/>
              </a:ext>
            </a:extLst>
          </p:cNvPr>
          <p:cNvSpPr>
            <a:spLocks noGrp="1"/>
          </p:cNvSpPr>
          <p:nvPr>
            <p:ph type="title"/>
          </p:nvPr>
        </p:nvSpPr>
        <p:spPr/>
        <p:txBody>
          <a:bodyPr/>
          <a:lstStyle/>
          <a:p>
            <a:r>
              <a:rPr lang="fr-FR"/>
              <a:t>DATA SET INFORMATION</a:t>
            </a:r>
          </a:p>
        </p:txBody>
      </p:sp>
      <p:sp>
        <p:nvSpPr>
          <p:cNvPr id="3" name="Espace réservé du contenu 2">
            <a:extLst>
              <a:ext uri="{FF2B5EF4-FFF2-40B4-BE49-F238E27FC236}">
                <a16:creationId xmlns:a16="http://schemas.microsoft.com/office/drawing/2014/main" id="{71EB20B1-D3BE-451D-A1CF-4594B6ED41E6}"/>
              </a:ext>
            </a:extLst>
          </p:cNvPr>
          <p:cNvSpPr>
            <a:spLocks noGrp="1"/>
          </p:cNvSpPr>
          <p:nvPr>
            <p:ph idx="1"/>
          </p:nvPr>
        </p:nvSpPr>
        <p:spPr/>
        <p:txBody>
          <a:bodyPr>
            <a:normAutofit fontScale="85000" lnSpcReduction="20000"/>
          </a:bodyPr>
          <a:lstStyle/>
          <a:p>
            <a:r>
              <a:rPr lang="fr-FR" err="1"/>
              <a:t>Bankruptcy</a:t>
            </a:r>
            <a:r>
              <a:rPr lang="fr-FR"/>
              <a:t> </a:t>
            </a:r>
            <a:r>
              <a:rPr lang="en-GB"/>
              <a:t>prediction</a:t>
            </a:r>
            <a:r>
              <a:rPr lang="fr-FR"/>
              <a:t> of polish </a:t>
            </a:r>
            <a:r>
              <a:rPr lang="fr-FR" err="1"/>
              <a:t>companies</a:t>
            </a:r>
            <a:endParaRPr lang="fr-FR"/>
          </a:p>
          <a:p>
            <a:pPr lvl="1"/>
            <a:r>
              <a:rPr lang="fr-FR"/>
              <a:t>Analyse in the </a:t>
            </a:r>
            <a:r>
              <a:rPr lang="fr-FR" err="1"/>
              <a:t>period</a:t>
            </a:r>
            <a:r>
              <a:rPr lang="fr-FR"/>
              <a:t> of 2000 – 2012 for the </a:t>
            </a:r>
            <a:r>
              <a:rPr lang="fr-FR" err="1"/>
              <a:t>bankrupt</a:t>
            </a:r>
            <a:r>
              <a:rPr lang="fr-FR"/>
              <a:t> </a:t>
            </a:r>
            <a:r>
              <a:rPr lang="fr-FR" err="1"/>
              <a:t>companies</a:t>
            </a:r>
            <a:endParaRPr lang="fr-FR"/>
          </a:p>
          <a:p>
            <a:pPr lvl="1"/>
            <a:r>
              <a:rPr lang="fr-FR"/>
              <a:t>Analyse in the </a:t>
            </a:r>
            <a:r>
              <a:rPr lang="fr-FR" err="1"/>
              <a:t>period</a:t>
            </a:r>
            <a:r>
              <a:rPr lang="fr-FR"/>
              <a:t> of 2007 – 2013 for the </a:t>
            </a:r>
            <a:r>
              <a:rPr lang="fr-FR" err="1"/>
              <a:t>still</a:t>
            </a:r>
            <a:r>
              <a:rPr lang="fr-FR"/>
              <a:t> operating </a:t>
            </a:r>
            <a:r>
              <a:rPr lang="fr-FR" err="1"/>
              <a:t>companies</a:t>
            </a:r>
            <a:endParaRPr lang="fr-FR"/>
          </a:p>
          <a:p>
            <a:endParaRPr lang="fr-FR"/>
          </a:p>
          <a:p>
            <a:r>
              <a:rPr lang="fr-FR"/>
              <a:t>5 classification cases about </a:t>
            </a:r>
            <a:r>
              <a:rPr lang="fr-FR" err="1"/>
              <a:t>financial</a:t>
            </a:r>
            <a:r>
              <a:rPr lang="fr-FR"/>
              <a:t> rates of the </a:t>
            </a:r>
            <a:r>
              <a:rPr lang="fr-FR" err="1"/>
              <a:t>forecasting</a:t>
            </a:r>
            <a:r>
              <a:rPr lang="fr-FR"/>
              <a:t> </a:t>
            </a:r>
            <a:r>
              <a:rPr lang="fr-FR" err="1"/>
              <a:t>period</a:t>
            </a:r>
            <a:r>
              <a:rPr lang="fr-FR"/>
              <a:t> and the </a:t>
            </a:r>
            <a:r>
              <a:rPr lang="fr-FR" err="1"/>
              <a:t>corresponding</a:t>
            </a:r>
            <a:r>
              <a:rPr lang="fr-FR"/>
              <a:t> class label </a:t>
            </a:r>
            <a:r>
              <a:rPr lang="fr-FR" err="1"/>
              <a:t>that</a:t>
            </a:r>
            <a:r>
              <a:rPr lang="fr-FR"/>
              <a:t> </a:t>
            </a:r>
            <a:r>
              <a:rPr lang="fr-FR" err="1"/>
              <a:t>indicates</a:t>
            </a:r>
            <a:r>
              <a:rPr lang="fr-FR"/>
              <a:t> </a:t>
            </a:r>
            <a:r>
              <a:rPr lang="fr-FR" err="1"/>
              <a:t>bankruptpcy</a:t>
            </a:r>
            <a:r>
              <a:rPr lang="fr-FR"/>
              <a:t> </a:t>
            </a:r>
            <a:r>
              <a:rPr lang="fr-FR" err="1"/>
              <a:t>status</a:t>
            </a:r>
            <a:endParaRPr lang="fr-FR"/>
          </a:p>
          <a:p>
            <a:endParaRPr lang="fr-FR"/>
          </a:p>
          <a:p>
            <a:r>
              <a:rPr lang="en-US"/>
              <a:t>This analysis allows companies to evaluate their situation. It is also useful for banks to decide whether or not to grant loans to them.</a:t>
            </a:r>
          </a:p>
          <a:p>
            <a:endParaRPr lang="fr-FR"/>
          </a:p>
          <a:p>
            <a:r>
              <a:rPr lang="en-US"/>
              <a:t>The objective of our analysis is to find the best bankruptcy forecasting model and the potential anomalies that would affect the company's situation.</a:t>
            </a:r>
            <a:endParaRPr lang="fr-FR"/>
          </a:p>
        </p:txBody>
      </p:sp>
      <p:cxnSp>
        <p:nvCxnSpPr>
          <p:cNvPr id="4" name="Connecteur droit 3">
            <a:extLst>
              <a:ext uri="{FF2B5EF4-FFF2-40B4-BE49-F238E27FC236}">
                <a16:creationId xmlns:a16="http://schemas.microsoft.com/office/drawing/2014/main" id="{883AD18D-42D0-477E-8E7D-7113175EC8C4}"/>
              </a:ext>
            </a:extLst>
          </p:cNvPr>
          <p:cNvCxnSpPr/>
          <p:nvPr/>
        </p:nvCxnSpPr>
        <p:spPr>
          <a:xfrm flipH="1">
            <a:off x="838200" y="1484791"/>
            <a:ext cx="10261756"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24364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5D50A4-0F67-41FF-A43C-86C6048119BB}"/>
              </a:ext>
            </a:extLst>
          </p:cNvPr>
          <p:cNvSpPr>
            <a:spLocks noGrp="1"/>
          </p:cNvSpPr>
          <p:nvPr>
            <p:ph type="title"/>
          </p:nvPr>
        </p:nvSpPr>
        <p:spPr/>
        <p:txBody>
          <a:bodyPr/>
          <a:lstStyle/>
          <a:p>
            <a:r>
              <a:rPr lang="fr-FR"/>
              <a:t>CONCLUSION</a:t>
            </a:r>
          </a:p>
        </p:txBody>
      </p:sp>
      <p:cxnSp>
        <p:nvCxnSpPr>
          <p:cNvPr id="4" name="Connecteur droit 3">
            <a:extLst>
              <a:ext uri="{FF2B5EF4-FFF2-40B4-BE49-F238E27FC236}">
                <a16:creationId xmlns:a16="http://schemas.microsoft.com/office/drawing/2014/main" id="{883AD18D-42D0-477E-8E7D-7113175EC8C4}"/>
              </a:ext>
            </a:extLst>
          </p:cNvPr>
          <p:cNvCxnSpPr/>
          <p:nvPr/>
        </p:nvCxnSpPr>
        <p:spPr>
          <a:xfrm flipH="1">
            <a:off x="838200" y="1484791"/>
            <a:ext cx="10261756"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BA9C9D24-F3F2-40FE-915B-4E22D9098090}"/>
              </a:ext>
            </a:extLst>
          </p:cNvPr>
          <p:cNvSpPr/>
          <p:nvPr/>
        </p:nvSpPr>
        <p:spPr>
          <a:xfrm>
            <a:off x="711278" y="1861377"/>
            <a:ext cx="10515600" cy="4801314"/>
          </a:xfrm>
          <a:prstGeom prst="rect">
            <a:avLst/>
          </a:prstGeom>
        </p:spPr>
        <p:txBody>
          <a:bodyPr wrap="square">
            <a:spAutoFit/>
          </a:bodyPr>
          <a:lstStyle/>
          <a:p>
            <a:pPr>
              <a:buFont typeface="Arial" panose="020B0604020202020204" pitchFamily="34" charset="0"/>
              <a:buChar char="•"/>
            </a:pPr>
            <a:r>
              <a:rPr lang="en-US">
                <a:latin typeface="-apple-system"/>
              </a:rPr>
              <a:t>This dataset was a challenging dataset</a:t>
            </a:r>
          </a:p>
          <a:p>
            <a:pPr>
              <a:buFont typeface="Arial" panose="020B0604020202020204" pitchFamily="34" charset="0"/>
              <a:buChar char="•"/>
            </a:pPr>
            <a:r>
              <a:rPr lang="en-US">
                <a:latin typeface="-apple-system"/>
              </a:rPr>
              <a:t>First there was a lot missing data and it took us a lot of time before we could make tests with the integrality of the dataset</a:t>
            </a:r>
          </a:p>
          <a:p>
            <a:pPr>
              <a:buFont typeface="Arial" panose="020B0604020202020204" pitchFamily="34" charset="0"/>
              <a:buChar char="•"/>
            </a:pPr>
            <a:r>
              <a:rPr lang="en-US">
                <a:latin typeface="-apple-system"/>
              </a:rPr>
              <a:t>Then our data was fragmented in several files depending on the year it was collected, we decided to keep this fragmentation and make 5 analysis (in fact one analysis generalized to all the others datasets in a later time)</a:t>
            </a:r>
          </a:p>
          <a:p>
            <a:pPr>
              <a:buFont typeface="Arial" panose="020B0604020202020204" pitchFamily="34" charset="0"/>
              <a:buChar char="•"/>
            </a:pPr>
            <a:r>
              <a:rPr lang="en-US">
                <a:latin typeface="-apple-system"/>
              </a:rPr>
              <a:t>This approach was the right one as at the end we can see some differences on the variable importance between the different datasets. We have a great overall accuracy. But as there isn't that much bankrupted companies (thank you god) it is difficult for the model to catch up all the important points.</a:t>
            </a:r>
          </a:p>
          <a:p>
            <a:pPr>
              <a:buFont typeface="Arial" panose="020B0604020202020204" pitchFamily="34" charset="0"/>
              <a:buChar char="•"/>
            </a:pPr>
            <a:r>
              <a:rPr lang="en-US">
                <a:latin typeface="-apple-system"/>
              </a:rPr>
              <a:t>In the website we do not ask enough variables to user which leads to extremely bad results</a:t>
            </a:r>
          </a:p>
          <a:p>
            <a:pPr>
              <a:buFont typeface="Arial" panose="020B0604020202020204" pitchFamily="34" charset="0"/>
              <a:buChar char="•"/>
            </a:pPr>
            <a:r>
              <a:rPr lang="en-US">
                <a:latin typeface="-apple-system"/>
              </a:rPr>
              <a:t>Here is a list of things we could have done (better):</a:t>
            </a:r>
          </a:p>
          <a:p>
            <a:pPr marL="742950" lvl="1" indent="-285750">
              <a:buFont typeface="Arial" panose="020B0604020202020204" pitchFamily="34" charset="0"/>
              <a:buChar char="•"/>
            </a:pPr>
            <a:r>
              <a:rPr lang="en-US">
                <a:latin typeface="-apple-system"/>
              </a:rPr>
              <a:t>Duplicate the bankrupted data and add some noise add weight to this small class</a:t>
            </a:r>
          </a:p>
          <a:p>
            <a:pPr marL="742950" lvl="1" indent="-285750">
              <a:buFont typeface="Arial" panose="020B0604020202020204" pitchFamily="34" charset="0"/>
              <a:buChar char="•"/>
            </a:pPr>
            <a:r>
              <a:rPr lang="en-US">
                <a:latin typeface="-apple-system"/>
              </a:rPr>
              <a:t>Focus less on hyperparameters optimization it took us a lot of both computational and personal time to get a moderate amelioration</a:t>
            </a:r>
          </a:p>
          <a:p>
            <a:pPr marL="742950" lvl="1" indent="-285750">
              <a:buFont typeface="Arial" panose="020B0604020202020204" pitchFamily="34" charset="0"/>
              <a:buChar char="•"/>
            </a:pPr>
            <a:r>
              <a:rPr lang="en-US">
                <a:latin typeface="-apple-system"/>
              </a:rPr>
              <a:t>Remove some variables, we're used to remove insignificant variables in regressions but not in classification. This may come from the fact that our tree balances himself alone by choosing were he's cutting and that this step unnecessary.</a:t>
            </a:r>
          </a:p>
          <a:p>
            <a:r>
              <a:rPr lang="en-US">
                <a:latin typeface="-apple-system"/>
              </a:rPr>
              <a:t>Thank you for your attention Alexandre and Julie</a:t>
            </a:r>
            <a:endParaRPr lang="en-US" b="0" i="0">
              <a:effectLst/>
              <a:latin typeface="-apple-system"/>
            </a:endParaRPr>
          </a:p>
        </p:txBody>
      </p:sp>
    </p:spTree>
    <p:extLst>
      <p:ext uri="{BB962C8B-B14F-4D97-AF65-F5344CB8AC3E}">
        <p14:creationId xmlns:p14="http://schemas.microsoft.com/office/powerpoint/2010/main" val="1521114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5D50A4-0F67-41FF-A43C-86C6048119BB}"/>
              </a:ext>
            </a:extLst>
          </p:cNvPr>
          <p:cNvSpPr>
            <a:spLocks noGrp="1"/>
          </p:cNvSpPr>
          <p:nvPr>
            <p:ph type="title"/>
          </p:nvPr>
        </p:nvSpPr>
        <p:spPr/>
        <p:txBody>
          <a:bodyPr/>
          <a:lstStyle/>
          <a:p>
            <a:r>
              <a:rPr lang="fr-FR"/>
              <a:t>DATA EXPLORATION</a:t>
            </a:r>
          </a:p>
        </p:txBody>
      </p:sp>
      <p:sp>
        <p:nvSpPr>
          <p:cNvPr id="3" name="Espace réservé du contenu 2">
            <a:extLst>
              <a:ext uri="{FF2B5EF4-FFF2-40B4-BE49-F238E27FC236}">
                <a16:creationId xmlns:a16="http://schemas.microsoft.com/office/drawing/2014/main" id="{71EB20B1-D3BE-451D-A1CF-4594B6ED41E6}"/>
              </a:ext>
            </a:extLst>
          </p:cNvPr>
          <p:cNvSpPr>
            <a:spLocks noGrp="1"/>
          </p:cNvSpPr>
          <p:nvPr>
            <p:ph idx="1"/>
          </p:nvPr>
        </p:nvSpPr>
        <p:spPr>
          <a:xfrm>
            <a:off x="838200" y="1825625"/>
            <a:ext cx="5096405" cy="4351338"/>
          </a:xfrm>
        </p:spPr>
        <p:txBody>
          <a:bodyPr>
            <a:normAutofit/>
          </a:bodyPr>
          <a:lstStyle/>
          <a:p>
            <a:r>
              <a:rPr lang="fr-FR" err="1"/>
              <a:t>After</a:t>
            </a:r>
            <a:r>
              <a:rPr lang="fr-FR"/>
              <a:t> a first exploration of the data, </a:t>
            </a:r>
            <a:r>
              <a:rPr lang="fr-FR" err="1"/>
              <a:t>we</a:t>
            </a:r>
            <a:r>
              <a:rPr lang="fr-FR"/>
              <a:t> </a:t>
            </a:r>
            <a:r>
              <a:rPr lang="fr-FR" err="1"/>
              <a:t>decided</a:t>
            </a:r>
            <a:r>
              <a:rPr lang="fr-FR"/>
              <a:t> to </a:t>
            </a:r>
            <a:r>
              <a:rPr lang="fr-FR" err="1"/>
              <a:t>load</a:t>
            </a:r>
            <a:r>
              <a:rPr lang="fr-FR"/>
              <a:t> a shorter </a:t>
            </a:r>
            <a:r>
              <a:rPr lang="fr-FR" err="1"/>
              <a:t>naming</a:t>
            </a:r>
            <a:r>
              <a:rPr lang="fr-FR"/>
              <a:t> system for variables : X1, X2, X3…</a:t>
            </a:r>
          </a:p>
          <a:p>
            <a:endParaRPr lang="fr-FR"/>
          </a:p>
          <a:p>
            <a:r>
              <a:rPr lang="fr-FR" err="1"/>
              <a:t>Then</a:t>
            </a:r>
            <a:r>
              <a:rPr lang="fr-FR"/>
              <a:t> </a:t>
            </a:r>
            <a:r>
              <a:rPr lang="fr-FR" err="1"/>
              <a:t>we</a:t>
            </a:r>
            <a:r>
              <a:rPr lang="fr-FR"/>
              <a:t> plot an </a:t>
            </a:r>
            <a:r>
              <a:rPr lang="fr-FR" err="1"/>
              <a:t>heatmap</a:t>
            </a:r>
            <a:r>
              <a:rPr lang="fr-FR"/>
              <a:t> to </a:t>
            </a:r>
            <a:r>
              <a:rPr lang="fr-FR" err="1"/>
              <a:t>identify</a:t>
            </a:r>
            <a:r>
              <a:rPr lang="fr-FR"/>
              <a:t> if </a:t>
            </a:r>
            <a:r>
              <a:rPr lang="fr-FR" err="1"/>
              <a:t>we</a:t>
            </a:r>
            <a:r>
              <a:rPr lang="fr-FR"/>
              <a:t> can </a:t>
            </a:r>
            <a:r>
              <a:rPr lang="fr-FR" err="1"/>
              <a:t>see</a:t>
            </a:r>
            <a:r>
              <a:rPr lang="fr-FR"/>
              <a:t> </a:t>
            </a:r>
            <a:r>
              <a:rPr lang="fr-FR" err="1"/>
              <a:t>missing</a:t>
            </a:r>
            <a:r>
              <a:rPr lang="fr-FR"/>
              <a:t> data and yes, </a:t>
            </a:r>
            <a:r>
              <a:rPr lang="fr-FR" err="1"/>
              <a:t>we</a:t>
            </a:r>
            <a:r>
              <a:rPr lang="fr-FR"/>
              <a:t> have a lot </a:t>
            </a:r>
            <a:r>
              <a:rPr lang="fr-FR" err="1"/>
              <a:t>missing</a:t>
            </a:r>
            <a:r>
              <a:rPr lang="fr-FR"/>
              <a:t> data.</a:t>
            </a:r>
          </a:p>
          <a:p>
            <a:endParaRPr lang="fr-FR"/>
          </a:p>
        </p:txBody>
      </p:sp>
      <p:cxnSp>
        <p:nvCxnSpPr>
          <p:cNvPr id="4" name="Connecteur droit 3">
            <a:extLst>
              <a:ext uri="{FF2B5EF4-FFF2-40B4-BE49-F238E27FC236}">
                <a16:creationId xmlns:a16="http://schemas.microsoft.com/office/drawing/2014/main" id="{883AD18D-42D0-477E-8E7D-7113175EC8C4}"/>
              </a:ext>
            </a:extLst>
          </p:cNvPr>
          <p:cNvCxnSpPr/>
          <p:nvPr/>
        </p:nvCxnSpPr>
        <p:spPr>
          <a:xfrm flipH="1">
            <a:off x="838200" y="1484791"/>
            <a:ext cx="10261756"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5" name="Image 4">
            <a:extLst>
              <a:ext uri="{FF2B5EF4-FFF2-40B4-BE49-F238E27FC236}">
                <a16:creationId xmlns:a16="http://schemas.microsoft.com/office/drawing/2014/main" id="{46E97811-6457-4AAB-A2A4-690D79EF3B04}"/>
              </a:ext>
            </a:extLst>
          </p:cNvPr>
          <p:cNvPicPr>
            <a:picLocks noChangeAspect="1"/>
          </p:cNvPicPr>
          <p:nvPr/>
        </p:nvPicPr>
        <p:blipFill>
          <a:blip r:embed="rId2"/>
          <a:stretch>
            <a:fillRect/>
          </a:stretch>
        </p:blipFill>
        <p:spPr>
          <a:xfrm>
            <a:off x="5969078" y="1825626"/>
            <a:ext cx="5607291" cy="4351337"/>
          </a:xfrm>
          <a:prstGeom prst="rect">
            <a:avLst/>
          </a:prstGeom>
        </p:spPr>
      </p:pic>
    </p:spTree>
    <p:extLst>
      <p:ext uri="{BB962C8B-B14F-4D97-AF65-F5344CB8AC3E}">
        <p14:creationId xmlns:p14="http://schemas.microsoft.com/office/powerpoint/2010/main" val="2230787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5D50A4-0F67-41FF-A43C-86C6048119BB}"/>
              </a:ext>
            </a:extLst>
          </p:cNvPr>
          <p:cNvSpPr>
            <a:spLocks noGrp="1"/>
          </p:cNvSpPr>
          <p:nvPr>
            <p:ph type="title"/>
          </p:nvPr>
        </p:nvSpPr>
        <p:spPr/>
        <p:txBody>
          <a:bodyPr/>
          <a:lstStyle/>
          <a:p>
            <a:r>
              <a:rPr lang="fr-FR"/>
              <a:t>DATA PREPARATION : MISSING DATA</a:t>
            </a:r>
          </a:p>
        </p:txBody>
      </p:sp>
      <p:sp>
        <p:nvSpPr>
          <p:cNvPr id="3" name="Espace réservé du contenu 2">
            <a:extLst>
              <a:ext uri="{FF2B5EF4-FFF2-40B4-BE49-F238E27FC236}">
                <a16:creationId xmlns:a16="http://schemas.microsoft.com/office/drawing/2014/main" id="{71EB20B1-D3BE-451D-A1CF-4594B6ED41E6}"/>
              </a:ext>
            </a:extLst>
          </p:cNvPr>
          <p:cNvSpPr>
            <a:spLocks noGrp="1"/>
          </p:cNvSpPr>
          <p:nvPr>
            <p:ph idx="1"/>
          </p:nvPr>
        </p:nvSpPr>
        <p:spPr>
          <a:xfrm>
            <a:off x="838200" y="1825625"/>
            <a:ext cx="10434637" cy="4351338"/>
          </a:xfrm>
        </p:spPr>
        <p:txBody>
          <a:bodyPr>
            <a:normAutofit/>
          </a:bodyPr>
          <a:lstStyle/>
          <a:p>
            <a:r>
              <a:rPr lang="fr-FR" err="1"/>
              <a:t>We</a:t>
            </a:r>
            <a:r>
              <a:rPr lang="fr-FR"/>
              <a:t> have a lot of </a:t>
            </a:r>
            <a:r>
              <a:rPr lang="fr-FR" err="1"/>
              <a:t>missing</a:t>
            </a:r>
            <a:r>
              <a:rPr lang="fr-FR"/>
              <a:t> data for </a:t>
            </a:r>
            <a:r>
              <a:rPr lang="fr-FR" err="1"/>
              <a:t>some</a:t>
            </a:r>
            <a:r>
              <a:rPr lang="fr-FR"/>
              <a:t> variables and </a:t>
            </a:r>
            <a:r>
              <a:rPr lang="fr-FR" err="1"/>
              <a:t>we</a:t>
            </a:r>
            <a:r>
              <a:rPr lang="fr-FR"/>
              <a:t> </a:t>
            </a:r>
            <a:r>
              <a:rPr lang="fr-FR" err="1"/>
              <a:t>won’t</a:t>
            </a:r>
            <a:r>
              <a:rPr lang="fr-FR"/>
              <a:t> use a </a:t>
            </a:r>
            <a:r>
              <a:rPr lang="fr-FR" err="1"/>
              <a:t>median</a:t>
            </a:r>
            <a:r>
              <a:rPr lang="fr-FR"/>
              <a:t> or an </a:t>
            </a:r>
            <a:r>
              <a:rPr lang="fr-FR" err="1"/>
              <a:t>average</a:t>
            </a:r>
            <a:r>
              <a:rPr lang="fr-FR"/>
              <a:t> </a:t>
            </a:r>
            <a:r>
              <a:rPr lang="fr-FR" err="1"/>
              <a:t>filing</a:t>
            </a:r>
            <a:r>
              <a:rPr lang="fr-FR"/>
              <a:t> for </a:t>
            </a:r>
            <a:r>
              <a:rPr lang="fr-FR" err="1"/>
              <a:t>missing</a:t>
            </a:r>
            <a:r>
              <a:rPr lang="fr-FR"/>
              <a:t> values. There </a:t>
            </a:r>
            <a:r>
              <a:rPr lang="fr-FR" err="1"/>
              <a:t>is</a:t>
            </a:r>
            <a:r>
              <a:rPr lang="fr-FR"/>
              <a:t> an </a:t>
            </a:r>
            <a:r>
              <a:rPr lang="fr-FR" err="1"/>
              <a:t>average</a:t>
            </a:r>
            <a:r>
              <a:rPr lang="fr-FR"/>
              <a:t> of 1.5 </a:t>
            </a:r>
            <a:r>
              <a:rPr lang="fr-FR" err="1"/>
              <a:t>missing</a:t>
            </a:r>
            <a:r>
              <a:rPr lang="fr-FR"/>
              <a:t> values per </a:t>
            </a:r>
            <a:r>
              <a:rPr lang="fr-FR" err="1"/>
              <a:t>element</a:t>
            </a:r>
            <a:r>
              <a:rPr lang="fr-FR"/>
              <a:t>.</a:t>
            </a:r>
          </a:p>
          <a:p>
            <a:endParaRPr lang="fr-FR"/>
          </a:p>
          <a:p>
            <a:pPr>
              <a:spcBef>
                <a:spcPts val="0"/>
              </a:spcBef>
            </a:pPr>
            <a:r>
              <a:rPr lang="fr-FR"/>
              <a:t>To </a:t>
            </a:r>
            <a:r>
              <a:rPr lang="fr-FR" err="1"/>
              <a:t>fill</a:t>
            </a:r>
            <a:r>
              <a:rPr lang="fr-FR"/>
              <a:t> the </a:t>
            </a:r>
            <a:r>
              <a:rPr lang="fr-FR" err="1"/>
              <a:t>missing</a:t>
            </a:r>
            <a:r>
              <a:rPr lang="fr-FR"/>
              <a:t> values, </a:t>
            </a:r>
            <a:r>
              <a:rPr lang="fr-FR" err="1"/>
              <a:t>we</a:t>
            </a:r>
            <a:r>
              <a:rPr lang="fr-FR"/>
              <a:t> </a:t>
            </a:r>
          </a:p>
          <a:p>
            <a:pPr marL="0" indent="0">
              <a:spcBef>
                <a:spcPts val="0"/>
              </a:spcBef>
              <a:buNone/>
            </a:pPr>
            <a:r>
              <a:rPr lang="fr-FR"/>
              <a:t>use a </a:t>
            </a:r>
            <a:r>
              <a:rPr lang="fr-FR" err="1"/>
              <a:t>Linear</a:t>
            </a:r>
            <a:r>
              <a:rPr lang="fr-FR"/>
              <a:t> </a:t>
            </a:r>
            <a:r>
              <a:rPr lang="fr-FR" err="1"/>
              <a:t>Regression</a:t>
            </a:r>
            <a:r>
              <a:rPr lang="fr-FR"/>
              <a:t> Model </a:t>
            </a:r>
          </a:p>
          <a:p>
            <a:pPr marL="0" indent="0">
              <a:spcBef>
                <a:spcPts val="0"/>
              </a:spcBef>
              <a:buNone/>
            </a:pPr>
            <a:r>
              <a:rPr lang="fr-FR"/>
              <a:t>to </a:t>
            </a:r>
            <a:r>
              <a:rPr lang="fr-FR" err="1"/>
              <a:t>predict</a:t>
            </a:r>
            <a:r>
              <a:rPr lang="fr-FR"/>
              <a:t> </a:t>
            </a:r>
            <a:r>
              <a:rPr lang="fr-FR" err="1"/>
              <a:t>them</a:t>
            </a:r>
            <a:r>
              <a:rPr lang="fr-FR"/>
              <a:t>.</a:t>
            </a:r>
          </a:p>
        </p:txBody>
      </p:sp>
      <p:cxnSp>
        <p:nvCxnSpPr>
          <p:cNvPr id="4" name="Connecteur droit 3">
            <a:extLst>
              <a:ext uri="{FF2B5EF4-FFF2-40B4-BE49-F238E27FC236}">
                <a16:creationId xmlns:a16="http://schemas.microsoft.com/office/drawing/2014/main" id="{883AD18D-42D0-477E-8E7D-7113175EC8C4}"/>
              </a:ext>
            </a:extLst>
          </p:cNvPr>
          <p:cNvCxnSpPr/>
          <p:nvPr/>
        </p:nvCxnSpPr>
        <p:spPr>
          <a:xfrm flipH="1">
            <a:off x="838200" y="1484791"/>
            <a:ext cx="10261756"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7" name="Image 6">
            <a:extLst>
              <a:ext uri="{FF2B5EF4-FFF2-40B4-BE49-F238E27FC236}">
                <a16:creationId xmlns:a16="http://schemas.microsoft.com/office/drawing/2014/main" id="{0AE2AA96-FF41-4949-850F-22174F2E83BB}"/>
              </a:ext>
            </a:extLst>
          </p:cNvPr>
          <p:cNvPicPr>
            <a:picLocks noChangeAspect="1"/>
          </p:cNvPicPr>
          <p:nvPr/>
        </p:nvPicPr>
        <p:blipFill>
          <a:blip r:embed="rId2"/>
          <a:stretch>
            <a:fillRect/>
          </a:stretch>
        </p:blipFill>
        <p:spPr>
          <a:xfrm>
            <a:off x="5876925" y="2882088"/>
            <a:ext cx="6157912" cy="3776366"/>
          </a:xfrm>
          <a:prstGeom prst="rect">
            <a:avLst/>
          </a:prstGeom>
        </p:spPr>
      </p:pic>
    </p:spTree>
    <p:extLst>
      <p:ext uri="{BB962C8B-B14F-4D97-AF65-F5344CB8AC3E}">
        <p14:creationId xmlns:p14="http://schemas.microsoft.com/office/powerpoint/2010/main" val="3513495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5D50A4-0F67-41FF-A43C-86C6048119BB}"/>
              </a:ext>
            </a:extLst>
          </p:cNvPr>
          <p:cNvSpPr>
            <a:spLocks noGrp="1"/>
          </p:cNvSpPr>
          <p:nvPr>
            <p:ph type="title"/>
          </p:nvPr>
        </p:nvSpPr>
        <p:spPr/>
        <p:txBody>
          <a:bodyPr/>
          <a:lstStyle/>
          <a:p>
            <a:r>
              <a:rPr lang="fr-FR"/>
              <a:t>MODELING</a:t>
            </a:r>
          </a:p>
        </p:txBody>
      </p:sp>
      <p:sp>
        <p:nvSpPr>
          <p:cNvPr id="3" name="Espace réservé du contenu 2">
            <a:extLst>
              <a:ext uri="{FF2B5EF4-FFF2-40B4-BE49-F238E27FC236}">
                <a16:creationId xmlns:a16="http://schemas.microsoft.com/office/drawing/2014/main" id="{71EB20B1-D3BE-451D-A1CF-4594B6ED41E6}"/>
              </a:ext>
            </a:extLst>
          </p:cNvPr>
          <p:cNvSpPr>
            <a:spLocks noGrp="1"/>
          </p:cNvSpPr>
          <p:nvPr>
            <p:ph idx="1"/>
          </p:nvPr>
        </p:nvSpPr>
        <p:spPr/>
        <p:txBody>
          <a:bodyPr>
            <a:normAutofit/>
          </a:bodyPr>
          <a:lstStyle/>
          <a:p>
            <a:r>
              <a:rPr lang="fr-FR" err="1"/>
              <a:t>We</a:t>
            </a:r>
            <a:r>
              <a:rPr lang="fr-FR"/>
              <a:t> test 7 </a:t>
            </a:r>
            <a:r>
              <a:rPr lang="fr-FR" err="1"/>
              <a:t>models</a:t>
            </a:r>
            <a:r>
              <a:rPr lang="fr-FR"/>
              <a:t> and check for </a:t>
            </a:r>
            <a:r>
              <a:rPr lang="fr-FR" err="1"/>
              <a:t>each</a:t>
            </a:r>
            <a:r>
              <a:rPr lang="fr-FR"/>
              <a:t> the </a:t>
            </a:r>
            <a:r>
              <a:rPr lang="fr-FR" err="1"/>
              <a:t>accuracy</a:t>
            </a:r>
            <a:r>
              <a:rPr lang="fr-FR"/>
              <a:t> and confusion matrix :</a:t>
            </a:r>
          </a:p>
          <a:p>
            <a:pPr lvl="1"/>
            <a:r>
              <a:rPr lang="fr-FR" sz="2800" err="1"/>
              <a:t>Logistic</a:t>
            </a:r>
            <a:r>
              <a:rPr lang="fr-FR" sz="2800"/>
              <a:t> </a:t>
            </a:r>
            <a:r>
              <a:rPr lang="fr-FR" sz="2800" err="1"/>
              <a:t>regression</a:t>
            </a:r>
            <a:endParaRPr lang="fr-FR" sz="2800"/>
          </a:p>
          <a:p>
            <a:pPr lvl="1"/>
            <a:r>
              <a:rPr lang="fr-FR" sz="2800" err="1"/>
              <a:t>Decision</a:t>
            </a:r>
            <a:r>
              <a:rPr lang="fr-FR" sz="2800"/>
              <a:t> </a:t>
            </a:r>
            <a:r>
              <a:rPr lang="fr-FR" sz="2800" err="1"/>
              <a:t>Tree</a:t>
            </a:r>
            <a:endParaRPr lang="fr-FR" sz="2800"/>
          </a:p>
          <a:p>
            <a:pPr lvl="1"/>
            <a:r>
              <a:rPr lang="fr-FR" sz="2800" err="1"/>
              <a:t>Gaussian</a:t>
            </a:r>
            <a:r>
              <a:rPr lang="fr-FR" sz="2800"/>
              <a:t> </a:t>
            </a:r>
            <a:r>
              <a:rPr lang="fr-FR" sz="2800" err="1"/>
              <a:t>Naive</a:t>
            </a:r>
            <a:r>
              <a:rPr lang="fr-FR" sz="2800"/>
              <a:t> Bayes</a:t>
            </a:r>
          </a:p>
          <a:p>
            <a:pPr lvl="1"/>
            <a:r>
              <a:rPr lang="fr-FR" sz="2800" err="1"/>
              <a:t>Random</a:t>
            </a:r>
            <a:r>
              <a:rPr lang="fr-FR" sz="2800"/>
              <a:t> Forest Classifier</a:t>
            </a:r>
          </a:p>
          <a:p>
            <a:pPr lvl="1"/>
            <a:r>
              <a:rPr lang="fr-FR" sz="2800" err="1"/>
              <a:t>Boosting</a:t>
            </a:r>
            <a:r>
              <a:rPr lang="fr-FR" sz="2800"/>
              <a:t> Classifier</a:t>
            </a:r>
          </a:p>
          <a:p>
            <a:pPr lvl="1"/>
            <a:r>
              <a:rPr lang="fr-FR" sz="2800"/>
              <a:t>KNN Classifier</a:t>
            </a:r>
          </a:p>
          <a:p>
            <a:pPr lvl="1"/>
            <a:r>
              <a:rPr lang="fr-FR" sz="2800"/>
              <a:t>Bagging Classifier</a:t>
            </a:r>
          </a:p>
          <a:p>
            <a:pPr lvl="1"/>
            <a:endParaRPr lang="fr-FR"/>
          </a:p>
        </p:txBody>
      </p:sp>
      <p:cxnSp>
        <p:nvCxnSpPr>
          <p:cNvPr id="4" name="Connecteur droit 3">
            <a:extLst>
              <a:ext uri="{FF2B5EF4-FFF2-40B4-BE49-F238E27FC236}">
                <a16:creationId xmlns:a16="http://schemas.microsoft.com/office/drawing/2014/main" id="{883AD18D-42D0-477E-8E7D-7113175EC8C4}"/>
              </a:ext>
            </a:extLst>
          </p:cNvPr>
          <p:cNvCxnSpPr/>
          <p:nvPr/>
        </p:nvCxnSpPr>
        <p:spPr>
          <a:xfrm flipH="1">
            <a:off x="838200" y="1484791"/>
            <a:ext cx="10261756"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5100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5D50A4-0F67-41FF-A43C-86C6048119BB}"/>
              </a:ext>
            </a:extLst>
          </p:cNvPr>
          <p:cNvSpPr>
            <a:spLocks noGrp="1"/>
          </p:cNvSpPr>
          <p:nvPr>
            <p:ph type="title"/>
          </p:nvPr>
        </p:nvSpPr>
        <p:spPr/>
        <p:txBody>
          <a:bodyPr/>
          <a:lstStyle/>
          <a:p>
            <a:r>
              <a:rPr lang="fr-FR"/>
              <a:t>ACCURACY</a:t>
            </a:r>
          </a:p>
        </p:txBody>
      </p:sp>
      <p:cxnSp>
        <p:nvCxnSpPr>
          <p:cNvPr id="4" name="Connecteur droit 3">
            <a:extLst>
              <a:ext uri="{FF2B5EF4-FFF2-40B4-BE49-F238E27FC236}">
                <a16:creationId xmlns:a16="http://schemas.microsoft.com/office/drawing/2014/main" id="{883AD18D-42D0-477E-8E7D-7113175EC8C4}"/>
              </a:ext>
            </a:extLst>
          </p:cNvPr>
          <p:cNvCxnSpPr/>
          <p:nvPr/>
        </p:nvCxnSpPr>
        <p:spPr>
          <a:xfrm flipH="1">
            <a:off x="838200" y="1484791"/>
            <a:ext cx="10261756"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Tableau 5">
            <a:extLst>
              <a:ext uri="{FF2B5EF4-FFF2-40B4-BE49-F238E27FC236}">
                <a16:creationId xmlns:a16="http://schemas.microsoft.com/office/drawing/2014/main" id="{BC0EE94F-7EBB-4188-B63D-FE7E2B3F3A07}"/>
              </a:ext>
            </a:extLst>
          </p:cNvPr>
          <p:cNvGraphicFramePr>
            <a:graphicFrameLocks noGrp="1"/>
          </p:cNvGraphicFramePr>
          <p:nvPr>
            <p:extLst>
              <p:ext uri="{D42A27DB-BD31-4B8C-83A1-F6EECF244321}">
                <p14:modId xmlns:p14="http://schemas.microsoft.com/office/powerpoint/2010/main" val="3981360405"/>
              </p:ext>
            </p:extLst>
          </p:nvPr>
        </p:nvGraphicFramePr>
        <p:xfrm>
          <a:off x="2240040" y="1940348"/>
          <a:ext cx="7458075" cy="4201160"/>
        </p:xfrm>
        <a:graphic>
          <a:graphicData uri="http://schemas.openxmlformats.org/drawingml/2006/table">
            <a:tbl>
              <a:tblPr firstRow="1" bandRow="1">
                <a:tableStyleId>{5940675A-B579-460E-94D1-54222C63F5DA}</a:tableStyleId>
              </a:tblPr>
              <a:tblGrid>
                <a:gridCol w="4572000">
                  <a:extLst>
                    <a:ext uri="{9D8B030D-6E8A-4147-A177-3AD203B41FA5}">
                      <a16:colId xmlns:a16="http://schemas.microsoft.com/office/drawing/2014/main" val="835100049"/>
                    </a:ext>
                  </a:extLst>
                </a:gridCol>
                <a:gridCol w="2886075">
                  <a:extLst>
                    <a:ext uri="{9D8B030D-6E8A-4147-A177-3AD203B41FA5}">
                      <a16:colId xmlns:a16="http://schemas.microsoft.com/office/drawing/2014/main" val="1879631422"/>
                    </a:ext>
                  </a:extLst>
                </a:gridCol>
              </a:tblGrid>
              <a:tr h="525145">
                <a:tc>
                  <a:txBody>
                    <a:bodyPr/>
                    <a:lstStyle/>
                    <a:p>
                      <a:pPr algn="ctr"/>
                      <a:r>
                        <a:rPr lang="fr-FR" sz="2400" b="1"/>
                        <a:t>MODEL</a:t>
                      </a:r>
                    </a:p>
                  </a:txBody>
                  <a:tcPr>
                    <a:solidFill>
                      <a:schemeClr val="bg1">
                        <a:lumMod val="75000"/>
                      </a:schemeClr>
                    </a:solidFill>
                  </a:tcPr>
                </a:tc>
                <a:tc>
                  <a:txBody>
                    <a:bodyPr/>
                    <a:lstStyle/>
                    <a:p>
                      <a:pPr algn="ctr"/>
                      <a:r>
                        <a:rPr lang="fr-FR" sz="2400" b="1"/>
                        <a:t>ACCURACY</a:t>
                      </a:r>
                    </a:p>
                  </a:txBody>
                  <a:tcPr>
                    <a:solidFill>
                      <a:schemeClr val="bg1">
                        <a:lumMod val="75000"/>
                      </a:schemeClr>
                    </a:solidFill>
                  </a:tcPr>
                </a:tc>
                <a:extLst>
                  <a:ext uri="{0D108BD9-81ED-4DB2-BD59-A6C34878D82A}">
                    <a16:rowId xmlns:a16="http://schemas.microsoft.com/office/drawing/2014/main" val="3506688134"/>
                  </a:ext>
                </a:extLst>
              </a:tr>
              <a:tr h="525145">
                <a:tc>
                  <a:txBody>
                    <a:bodyPr/>
                    <a:lstStyle/>
                    <a:p>
                      <a:r>
                        <a:rPr lang="fr-FR" sz="2400" err="1"/>
                        <a:t>Logistic</a:t>
                      </a:r>
                      <a:r>
                        <a:rPr lang="fr-FR" sz="2400"/>
                        <a:t> </a:t>
                      </a:r>
                      <a:r>
                        <a:rPr lang="fr-FR" sz="2400" err="1"/>
                        <a:t>Regression</a:t>
                      </a:r>
                      <a:endParaRPr lang="fr-FR" sz="2400"/>
                    </a:p>
                  </a:txBody>
                  <a:tcPr/>
                </a:tc>
                <a:tc>
                  <a:txBody>
                    <a:bodyPr/>
                    <a:lstStyle/>
                    <a:p>
                      <a:pPr algn="ctr"/>
                      <a:r>
                        <a:rPr lang="fr-FR" sz="2400" b="0"/>
                        <a:t>0.9602</a:t>
                      </a:r>
                    </a:p>
                  </a:txBody>
                  <a:tcPr/>
                </a:tc>
                <a:extLst>
                  <a:ext uri="{0D108BD9-81ED-4DB2-BD59-A6C34878D82A}">
                    <a16:rowId xmlns:a16="http://schemas.microsoft.com/office/drawing/2014/main" val="3367521205"/>
                  </a:ext>
                </a:extLst>
              </a:tr>
              <a:tr h="525145">
                <a:tc>
                  <a:txBody>
                    <a:bodyPr/>
                    <a:lstStyle/>
                    <a:p>
                      <a:r>
                        <a:rPr lang="fr-FR" sz="2400" err="1"/>
                        <a:t>Decision</a:t>
                      </a:r>
                      <a:r>
                        <a:rPr lang="fr-FR" sz="2400"/>
                        <a:t> </a:t>
                      </a:r>
                      <a:r>
                        <a:rPr lang="fr-FR" sz="2400" err="1"/>
                        <a:t>Tree</a:t>
                      </a:r>
                      <a:endParaRPr lang="fr-FR" sz="2400"/>
                    </a:p>
                  </a:txBody>
                  <a:tcPr/>
                </a:tc>
                <a:tc>
                  <a:txBody>
                    <a:bodyPr/>
                    <a:lstStyle/>
                    <a:p>
                      <a:pPr algn="ctr"/>
                      <a:r>
                        <a:rPr lang="fr-FR" sz="2400" b="0"/>
                        <a:t>0.9545</a:t>
                      </a:r>
                    </a:p>
                  </a:txBody>
                  <a:tcPr/>
                </a:tc>
                <a:extLst>
                  <a:ext uri="{0D108BD9-81ED-4DB2-BD59-A6C34878D82A}">
                    <a16:rowId xmlns:a16="http://schemas.microsoft.com/office/drawing/2014/main" val="1297049799"/>
                  </a:ext>
                </a:extLst>
              </a:tr>
              <a:tr h="525145">
                <a:tc>
                  <a:txBody>
                    <a:bodyPr/>
                    <a:lstStyle/>
                    <a:p>
                      <a:r>
                        <a:rPr lang="fr-FR" sz="2400" err="1"/>
                        <a:t>Gaussian</a:t>
                      </a:r>
                      <a:r>
                        <a:rPr lang="fr-FR" sz="2400"/>
                        <a:t> </a:t>
                      </a:r>
                      <a:r>
                        <a:rPr lang="fr-FR" sz="2400" err="1"/>
                        <a:t>Naives</a:t>
                      </a:r>
                      <a:r>
                        <a:rPr lang="fr-FR" sz="2400"/>
                        <a:t> Bayes</a:t>
                      </a:r>
                    </a:p>
                  </a:txBody>
                  <a:tcPr/>
                </a:tc>
                <a:tc>
                  <a:txBody>
                    <a:bodyPr/>
                    <a:lstStyle/>
                    <a:p>
                      <a:pPr algn="ctr"/>
                      <a:r>
                        <a:rPr lang="fr-FR" sz="2400" b="0"/>
                        <a:t>0.0718</a:t>
                      </a:r>
                    </a:p>
                  </a:txBody>
                  <a:tcPr/>
                </a:tc>
                <a:extLst>
                  <a:ext uri="{0D108BD9-81ED-4DB2-BD59-A6C34878D82A}">
                    <a16:rowId xmlns:a16="http://schemas.microsoft.com/office/drawing/2014/main" val="1675187540"/>
                  </a:ext>
                </a:extLst>
              </a:tr>
              <a:tr h="525145">
                <a:tc>
                  <a:txBody>
                    <a:bodyPr/>
                    <a:lstStyle/>
                    <a:p>
                      <a:r>
                        <a:rPr lang="fr-FR" sz="2400" err="1"/>
                        <a:t>Random</a:t>
                      </a:r>
                      <a:r>
                        <a:rPr lang="fr-FR" sz="2400"/>
                        <a:t> Forest Classifier</a:t>
                      </a:r>
                    </a:p>
                  </a:txBody>
                  <a:tcPr/>
                </a:tc>
                <a:tc>
                  <a:txBody>
                    <a:bodyPr/>
                    <a:lstStyle/>
                    <a:p>
                      <a:pPr algn="ctr"/>
                      <a:r>
                        <a:rPr lang="fr-FR" sz="2400" b="0"/>
                        <a:t>0.9666</a:t>
                      </a:r>
                    </a:p>
                  </a:txBody>
                  <a:tcPr/>
                </a:tc>
                <a:extLst>
                  <a:ext uri="{0D108BD9-81ED-4DB2-BD59-A6C34878D82A}">
                    <a16:rowId xmlns:a16="http://schemas.microsoft.com/office/drawing/2014/main" val="1525560773"/>
                  </a:ext>
                </a:extLst>
              </a:tr>
              <a:tr h="525145">
                <a:tc>
                  <a:txBody>
                    <a:bodyPr/>
                    <a:lstStyle/>
                    <a:p>
                      <a:r>
                        <a:rPr lang="fr-FR" sz="2400" err="1"/>
                        <a:t>Boosting</a:t>
                      </a:r>
                      <a:r>
                        <a:rPr lang="fr-FR" sz="2400"/>
                        <a:t> Classifier</a:t>
                      </a:r>
                    </a:p>
                  </a:txBody>
                  <a:tcPr/>
                </a:tc>
                <a:tc>
                  <a:txBody>
                    <a:bodyPr/>
                    <a:lstStyle/>
                    <a:p>
                      <a:pPr algn="ctr"/>
                      <a:r>
                        <a:rPr lang="fr-FR" sz="2400" b="0"/>
                        <a:t>0.9701</a:t>
                      </a:r>
                    </a:p>
                  </a:txBody>
                  <a:tcPr/>
                </a:tc>
                <a:extLst>
                  <a:ext uri="{0D108BD9-81ED-4DB2-BD59-A6C34878D82A}">
                    <a16:rowId xmlns:a16="http://schemas.microsoft.com/office/drawing/2014/main" val="1590830033"/>
                  </a:ext>
                </a:extLst>
              </a:tr>
              <a:tr h="525145">
                <a:tc>
                  <a:txBody>
                    <a:bodyPr/>
                    <a:lstStyle/>
                    <a:p>
                      <a:r>
                        <a:rPr lang="fr-FR" sz="2400"/>
                        <a:t>KNN Classifier</a:t>
                      </a:r>
                    </a:p>
                  </a:txBody>
                  <a:tcPr/>
                </a:tc>
                <a:tc>
                  <a:txBody>
                    <a:bodyPr/>
                    <a:lstStyle/>
                    <a:p>
                      <a:pPr algn="ctr"/>
                      <a:r>
                        <a:rPr lang="fr-FR" sz="2400" b="0"/>
                        <a:t>0.9609</a:t>
                      </a:r>
                    </a:p>
                  </a:txBody>
                  <a:tcPr/>
                </a:tc>
                <a:extLst>
                  <a:ext uri="{0D108BD9-81ED-4DB2-BD59-A6C34878D82A}">
                    <a16:rowId xmlns:a16="http://schemas.microsoft.com/office/drawing/2014/main" val="2394876714"/>
                  </a:ext>
                </a:extLst>
              </a:tr>
              <a:tr h="525145">
                <a:tc>
                  <a:txBody>
                    <a:bodyPr/>
                    <a:lstStyle/>
                    <a:p>
                      <a:r>
                        <a:rPr lang="fr-FR" sz="2400"/>
                        <a:t>Bagging Classifier</a:t>
                      </a:r>
                    </a:p>
                  </a:txBody>
                  <a:tcPr/>
                </a:tc>
                <a:tc>
                  <a:txBody>
                    <a:bodyPr/>
                    <a:lstStyle/>
                    <a:p>
                      <a:pPr algn="ctr"/>
                      <a:r>
                        <a:rPr lang="fr-FR" sz="2400" b="0"/>
                        <a:t>0.8962</a:t>
                      </a:r>
                    </a:p>
                  </a:txBody>
                  <a:tcPr/>
                </a:tc>
                <a:extLst>
                  <a:ext uri="{0D108BD9-81ED-4DB2-BD59-A6C34878D82A}">
                    <a16:rowId xmlns:a16="http://schemas.microsoft.com/office/drawing/2014/main" val="659898048"/>
                  </a:ext>
                </a:extLst>
              </a:tr>
            </a:tbl>
          </a:graphicData>
        </a:graphic>
      </p:graphicFrame>
    </p:spTree>
    <p:extLst>
      <p:ext uri="{BB962C8B-B14F-4D97-AF65-F5344CB8AC3E}">
        <p14:creationId xmlns:p14="http://schemas.microsoft.com/office/powerpoint/2010/main" val="4185986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5D50A4-0F67-41FF-A43C-86C6048119BB}"/>
              </a:ext>
            </a:extLst>
          </p:cNvPr>
          <p:cNvSpPr>
            <a:spLocks noGrp="1"/>
          </p:cNvSpPr>
          <p:nvPr>
            <p:ph type="title"/>
          </p:nvPr>
        </p:nvSpPr>
        <p:spPr/>
        <p:txBody>
          <a:bodyPr/>
          <a:lstStyle/>
          <a:p>
            <a:r>
              <a:rPr lang="fr-FR"/>
              <a:t>CONFUSION MATRIX</a:t>
            </a:r>
          </a:p>
        </p:txBody>
      </p:sp>
      <p:cxnSp>
        <p:nvCxnSpPr>
          <p:cNvPr id="4" name="Connecteur droit 3">
            <a:extLst>
              <a:ext uri="{FF2B5EF4-FFF2-40B4-BE49-F238E27FC236}">
                <a16:creationId xmlns:a16="http://schemas.microsoft.com/office/drawing/2014/main" id="{883AD18D-42D0-477E-8E7D-7113175EC8C4}"/>
              </a:ext>
            </a:extLst>
          </p:cNvPr>
          <p:cNvCxnSpPr/>
          <p:nvPr/>
        </p:nvCxnSpPr>
        <p:spPr>
          <a:xfrm flipH="1">
            <a:off x="838200" y="1484791"/>
            <a:ext cx="10261756"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6" name="Espace réservé du contenu 5">
            <a:extLst>
              <a:ext uri="{FF2B5EF4-FFF2-40B4-BE49-F238E27FC236}">
                <a16:creationId xmlns:a16="http://schemas.microsoft.com/office/drawing/2014/main" id="{82743BE7-DC29-4B5A-980B-01D9AC439F14}"/>
              </a:ext>
            </a:extLst>
          </p:cNvPr>
          <p:cNvSpPr>
            <a:spLocks noGrp="1"/>
          </p:cNvSpPr>
          <p:nvPr>
            <p:ph idx="1"/>
          </p:nvPr>
        </p:nvSpPr>
        <p:spPr>
          <a:xfrm>
            <a:off x="550333" y="1541688"/>
            <a:ext cx="2338349" cy="446259"/>
          </a:xfrm>
        </p:spPr>
        <p:txBody>
          <a:bodyPr>
            <a:normAutofit/>
          </a:bodyPr>
          <a:lstStyle/>
          <a:p>
            <a:pPr marL="0" indent="0" algn="ctr">
              <a:buNone/>
            </a:pPr>
            <a:r>
              <a:rPr lang="fr-FR" sz="2000" err="1"/>
              <a:t>Logistic</a:t>
            </a:r>
            <a:r>
              <a:rPr lang="fr-FR" sz="2000"/>
              <a:t> </a:t>
            </a:r>
            <a:r>
              <a:rPr lang="fr-FR" sz="2000" err="1"/>
              <a:t>Regression</a:t>
            </a:r>
            <a:endParaRPr lang="fr-FR" sz="2000"/>
          </a:p>
        </p:txBody>
      </p:sp>
      <p:sp>
        <p:nvSpPr>
          <p:cNvPr id="10" name="Espace réservé du contenu 5">
            <a:extLst>
              <a:ext uri="{FF2B5EF4-FFF2-40B4-BE49-F238E27FC236}">
                <a16:creationId xmlns:a16="http://schemas.microsoft.com/office/drawing/2014/main" id="{29E29D2E-3415-4A22-8B99-58382105F2BB}"/>
              </a:ext>
            </a:extLst>
          </p:cNvPr>
          <p:cNvSpPr txBox="1">
            <a:spLocks/>
          </p:cNvSpPr>
          <p:nvPr/>
        </p:nvSpPr>
        <p:spPr>
          <a:xfrm>
            <a:off x="3350890" y="1506282"/>
            <a:ext cx="2338349" cy="4462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sz="2000" err="1"/>
              <a:t>Decision</a:t>
            </a:r>
            <a:r>
              <a:rPr lang="fr-FR" sz="2000"/>
              <a:t> </a:t>
            </a:r>
            <a:r>
              <a:rPr lang="fr-FR" sz="2000" err="1"/>
              <a:t>Tree</a:t>
            </a:r>
            <a:endParaRPr lang="fr-FR" sz="2000"/>
          </a:p>
        </p:txBody>
      </p:sp>
      <p:sp>
        <p:nvSpPr>
          <p:cNvPr id="12" name="Espace réservé du contenu 5">
            <a:extLst>
              <a:ext uri="{FF2B5EF4-FFF2-40B4-BE49-F238E27FC236}">
                <a16:creationId xmlns:a16="http://schemas.microsoft.com/office/drawing/2014/main" id="{889891AE-2C7E-46BE-B129-928448139252}"/>
              </a:ext>
            </a:extLst>
          </p:cNvPr>
          <p:cNvSpPr txBox="1">
            <a:spLocks/>
          </p:cNvSpPr>
          <p:nvPr/>
        </p:nvSpPr>
        <p:spPr>
          <a:xfrm>
            <a:off x="6292141" y="1482738"/>
            <a:ext cx="2338349" cy="4462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sz="2000" err="1"/>
              <a:t>Gaussian</a:t>
            </a:r>
            <a:endParaRPr lang="fr-FR" sz="2000"/>
          </a:p>
        </p:txBody>
      </p:sp>
      <p:sp>
        <p:nvSpPr>
          <p:cNvPr id="14" name="Espace réservé du contenu 5">
            <a:extLst>
              <a:ext uri="{FF2B5EF4-FFF2-40B4-BE49-F238E27FC236}">
                <a16:creationId xmlns:a16="http://schemas.microsoft.com/office/drawing/2014/main" id="{D83FBE27-0302-44C8-8023-850B77CF7C5E}"/>
              </a:ext>
            </a:extLst>
          </p:cNvPr>
          <p:cNvSpPr txBox="1">
            <a:spLocks/>
          </p:cNvSpPr>
          <p:nvPr/>
        </p:nvSpPr>
        <p:spPr>
          <a:xfrm>
            <a:off x="635927" y="4167946"/>
            <a:ext cx="2338349" cy="4462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sz="2000" err="1"/>
              <a:t>Random</a:t>
            </a:r>
            <a:r>
              <a:rPr lang="fr-FR" sz="2000"/>
              <a:t> Forest</a:t>
            </a:r>
          </a:p>
        </p:txBody>
      </p:sp>
      <p:pic>
        <p:nvPicPr>
          <p:cNvPr id="3" name="Image 2">
            <a:extLst>
              <a:ext uri="{FF2B5EF4-FFF2-40B4-BE49-F238E27FC236}">
                <a16:creationId xmlns:a16="http://schemas.microsoft.com/office/drawing/2014/main" id="{C5B9C310-4B15-4371-9FE5-E6A3DA414CD2}"/>
              </a:ext>
            </a:extLst>
          </p:cNvPr>
          <p:cNvPicPr>
            <a:picLocks noChangeAspect="1"/>
          </p:cNvPicPr>
          <p:nvPr/>
        </p:nvPicPr>
        <p:blipFill>
          <a:blip r:embed="rId2"/>
          <a:stretch>
            <a:fillRect/>
          </a:stretch>
        </p:blipFill>
        <p:spPr>
          <a:xfrm>
            <a:off x="487510" y="1924151"/>
            <a:ext cx="2635184" cy="2200750"/>
          </a:xfrm>
          <a:prstGeom prst="rect">
            <a:avLst/>
          </a:prstGeom>
        </p:spPr>
      </p:pic>
      <p:pic>
        <p:nvPicPr>
          <p:cNvPr id="5" name="Image 4">
            <a:extLst>
              <a:ext uri="{FF2B5EF4-FFF2-40B4-BE49-F238E27FC236}">
                <a16:creationId xmlns:a16="http://schemas.microsoft.com/office/drawing/2014/main" id="{828E010E-BDCF-4F75-990B-1B89D9B2F82E}"/>
              </a:ext>
            </a:extLst>
          </p:cNvPr>
          <p:cNvPicPr>
            <a:picLocks noChangeAspect="1"/>
          </p:cNvPicPr>
          <p:nvPr/>
        </p:nvPicPr>
        <p:blipFill>
          <a:blip r:embed="rId3"/>
          <a:stretch>
            <a:fillRect/>
          </a:stretch>
        </p:blipFill>
        <p:spPr>
          <a:xfrm>
            <a:off x="3298536" y="1908091"/>
            <a:ext cx="2705738" cy="2239430"/>
          </a:xfrm>
          <a:prstGeom prst="rect">
            <a:avLst/>
          </a:prstGeom>
        </p:spPr>
      </p:pic>
      <p:pic>
        <p:nvPicPr>
          <p:cNvPr id="9" name="Image 8">
            <a:extLst>
              <a:ext uri="{FF2B5EF4-FFF2-40B4-BE49-F238E27FC236}">
                <a16:creationId xmlns:a16="http://schemas.microsoft.com/office/drawing/2014/main" id="{5B6DF33A-D21A-412E-9A51-DC5CF9A83A27}"/>
              </a:ext>
            </a:extLst>
          </p:cNvPr>
          <p:cNvPicPr>
            <a:picLocks noChangeAspect="1"/>
          </p:cNvPicPr>
          <p:nvPr/>
        </p:nvPicPr>
        <p:blipFill>
          <a:blip r:embed="rId4"/>
          <a:stretch>
            <a:fillRect/>
          </a:stretch>
        </p:blipFill>
        <p:spPr>
          <a:xfrm>
            <a:off x="6164872" y="1878133"/>
            <a:ext cx="2671682" cy="2180732"/>
          </a:xfrm>
          <a:prstGeom prst="rect">
            <a:avLst/>
          </a:prstGeom>
        </p:spPr>
      </p:pic>
      <p:pic>
        <p:nvPicPr>
          <p:cNvPr id="17" name="Image 16">
            <a:extLst>
              <a:ext uri="{FF2B5EF4-FFF2-40B4-BE49-F238E27FC236}">
                <a16:creationId xmlns:a16="http://schemas.microsoft.com/office/drawing/2014/main" id="{4C6FF76C-3588-4714-A3B1-BDB068D1A984}"/>
              </a:ext>
            </a:extLst>
          </p:cNvPr>
          <p:cNvPicPr>
            <a:picLocks noChangeAspect="1"/>
          </p:cNvPicPr>
          <p:nvPr/>
        </p:nvPicPr>
        <p:blipFill>
          <a:blip r:embed="rId5"/>
          <a:stretch>
            <a:fillRect/>
          </a:stretch>
        </p:blipFill>
        <p:spPr>
          <a:xfrm>
            <a:off x="487510" y="4571162"/>
            <a:ext cx="2796261" cy="2276443"/>
          </a:xfrm>
          <a:prstGeom prst="rect">
            <a:avLst/>
          </a:prstGeom>
        </p:spPr>
      </p:pic>
      <p:sp>
        <p:nvSpPr>
          <p:cNvPr id="19" name="Espace réservé du contenu 5">
            <a:extLst>
              <a:ext uri="{FF2B5EF4-FFF2-40B4-BE49-F238E27FC236}">
                <a16:creationId xmlns:a16="http://schemas.microsoft.com/office/drawing/2014/main" id="{0ABFC728-6631-4594-B13E-7316D8BDE577}"/>
              </a:ext>
            </a:extLst>
          </p:cNvPr>
          <p:cNvSpPr txBox="1">
            <a:spLocks/>
          </p:cNvSpPr>
          <p:nvPr/>
        </p:nvSpPr>
        <p:spPr>
          <a:xfrm>
            <a:off x="6292140" y="4167944"/>
            <a:ext cx="2338349" cy="4462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sz="2000"/>
              <a:t>KNN</a:t>
            </a:r>
          </a:p>
        </p:txBody>
      </p:sp>
      <p:pic>
        <p:nvPicPr>
          <p:cNvPr id="20" name="Image 19">
            <a:extLst>
              <a:ext uri="{FF2B5EF4-FFF2-40B4-BE49-F238E27FC236}">
                <a16:creationId xmlns:a16="http://schemas.microsoft.com/office/drawing/2014/main" id="{A6FEA4EF-C604-4335-AF4B-0B03B9D9F2CE}"/>
              </a:ext>
            </a:extLst>
          </p:cNvPr>
          <p:cNvPicPr>
            <a:picLocks noChangeAspect="1"/>
          </p:cNvPicPr>
          <p:nvPr/>
        </p:nvPicPr>
        <p:blipFill>
          <a:blip r:embed="rId6"/>
          <a:stretch>
            <a:fillRect/>
          </a:stretch>
        </p:blipFill>
        <p:spPr>
          <a:xfrm>
            <a:off x="6228449" y="4551612"/>
            <a:ext cx="2725369" cy="2239316"/>
          </a:xfrm>
          <a:prstGeom prst="rect">
            <a:avLst/>
          </a:prstGeom>
        </p:spPr>
      </p:pic>
      <p:sp>
        <p:nvSpPr>
          <p:cNvPr id="21" name="Espace réservé du contenu 5">
            <a:extLst>
              <a:ext uri="{FF2B5EF4-FFF2-40B4-BE49-F238E27FC236}">
                <a16:creationId xmlns:a16="http://schemas.microsoft.com/office/drawing/2014/main" id="{C90EDBB3-010D-44D8-8F76-20C02A00622D}"/>
              </a:ext>
            </a:extLst>
          </p:cNvPr>
          <p:cNvSpPr txBox="1">
            <a:spLocks/>
          </p:cNvSpPr>
          <p:nvPr/>
        </p:nvSpPr>
        <p:spPr>
          <a:xfrm>
            <a:off x="3400343" y="4167945"/>
            <a:ext cx="2338349" cy="4462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sz="2000"/>
              <a:t>Bagging</a:t>
            </a:r>
          </a:p>
        </p:txBody>
      </p:sp>
      <p:pic>
        <p:nvPicPr>
          <p:cNvPr id="22" name="Image 21">
            <a:extLst>
              <a:ext uri="{FF2B5EF4-FFF2-40B4-BE49-F238E27FC236}">
                <a16:creationId xmlns:a16="http://schemas.microsoft.com/office/drawing/2014/main" id="{FD23D602-E308-4BB7-866A-8B7BC1403633}"/>
              </a:ext>
            </a:extLst>
          </p:cNvPr>
          <p:cNvPicPr>
            <a:picLocks noChangeAspect="1"/>
          </p:cNvPicPr>
          <p:nvPr/>
        </p:nvPicPr>
        <p:blipFill>
          <a:blip r:embed="rId7"/>
          <a:stretch>
            <a:fillRect/>
          </a:stretch>
        </p:blipFill>
        <p:spPr>
          <a:xfrm>
            <a:off x="3432188" y="4586996"/>
            <a:ext cx="2496394" cy="2036254"/>
          </a:xfrm>
          <a:prstGeom prst="rect">
            <a:avLst/>
          </a:prstGeom>
        </p:spPr>
      </p:pic>
      <p:sp>
        <p:nvSpPr>
          <p:cNvPr id="24" name="Espace réservé du contenu 5">
            <a:extLst>
              <a:ext uri="{FF2B5EF4-FFF2-40B4-BE49-F238E27FC236}">
                <a16:creationId xmlns:a16="http://schemas.microsoft.com/office/drawing/2014/main" id="{091BB4E3-3A46-48D3-B1CD-2EBF04F8133E}"/>
              </a:ext>
            </a:extLst>
          </p:cNvPr>
          <p:cNvSpPr txBox="1">
            <a:spLocks/>
          </p:cNvSpPr>
          <p:nvPr/>
        </p:nvSpPr>
        <p:spPr>
          <a:xfrm>
            <a:off x="9056556" y="3509286"/>
            <a:ext cx="2338349" cy="29116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fr-FR" sz="2000" err="1"/>
              <a:t>We</a:t>
            </a:r>
            <a:r>
              <a:rPr lang="fr-FR" sz="2000"/>
              <a:t> </a:t>
            </a:r>
            <a:r>
              <a:rPr lang="fr-FR" sz="2000" err="1"/>
              <a:t>decided</a:t>
            </a:r>
            <a:r>
              <a:rPr lang="fr-FR" sz="2000"/>
              <a:t> to </a:t>
            </a:r>
            <a:r>
              <a:rPr lang="fr-FR" sz="2000" err="1"/>
              <a:t>reject</a:t>
            </a:r>
            <a:r>
              <a:rPr lang="fr-FR" sz="2000"/>
              <a:t> all of </a:t>
            </a:r>
            <a:r>
              <a:rPr lang="fr-FR" sz="2000" err="1"/>
              <a:t>this</a:t>
            </a:r>
            <a:r>
              <a:rPr lang="fr-FR" sz="2000"/>
              <a:t> model </a:t>
            </a:r>
            <a:r>
              <a:rPr lang="fr-FR" sz="2000" err="1"/>
              <a:t>because</a:t>
            </a:r>
            <a:r>
              <a:rPr lang="fr-FR" sz="2000"/>
              <a:t> of </a:t>
            </a:r>
            <a:r>
              <a:rPr lang="fr-FR" sz="2000" err="1"/>
              <a:t>their</a:t>
            </a:r>
            <a:r>
              <a:rPr lang="fr-FR" sz="2000"/>
              <a:t> </a:t>
            </a:r>
            <a:r>
              <a:rPr lang="fr-FR" sz="2000" err="1"/>
              <a:t>result</a:t>
            </a:r>
            <a:r>
              <a:rPr lang="fr-FR" sz="2000"/>
              <a:t> </a:t>
            </a:r>
            <a:r>
              <a:rPr lang="fr-FR" sz="2000" err="1"/>
              <a:t>weren’t</a:t>
            </a:r>
            <a:r>
              <a:rPr lang="fr-FR" sz="2000"/>
              <a:t> as good as the </a:t>
            </a:r>
            <a:r>
              <a:rPr lang="fr-FR" sz="2000" err="1"/>
              <a:t>ones</a:t>
            </a:r>
            <a:r>
              <a:rPr lang="fr-FR" sz="2000"/>
              <a:t> of the </a:t>
            </a:r>
            <a:r>
              <a:rPr lang="fr-FR" sz="2000" err="1"/>
              <a:t>boosting</a:t>
            </a:r>
            <a:r>
              <a:rPr lang="fr-FR" sz="2000"/>
              <a:t> </a:t>
            </a:r>
            <a:r>
              <a:rPr lang="fr-FR" sz="2000" err="1"/>
              <a:t>tree</a:t>
            </a:r>
            <a:r>
              <a:rPr lang="fr-FR" sz="2000"/>
              <a:t>.</a:t>
            </a:r>
          </a:p>
        </p:txBody>
      </p:sp>
    </p:spTree>
    <p:extLst>
      <p:ext uri="{BB962C8B-B14F-4D97-AF65-F5344CB8AC3E}">
        <p14:creationId xmlns:p14="http://schemas.microsoft.com/office/powerpoint/2010/main" val="1210018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5D50A4-0F67-41FF-A43C-86C6048119BB}"/>
              </a:ext>
            </a:extLst>
          </p:cNvPr>
          <p:cNvSpPr>
            <a:spLocks noGrp="1"/>
          </p:cNvSpPr>
          <p:nvPr>
            <p:ph type="title"/>
          </p:nvPr>
        </p:nvSpPr>
        <p:spPr/>
        <p:txBody>
          <a:bodyPr/>
          <a:lstStyle/>
          <a:p>
            <a:r>
              <a:rPr lang="fr-FR"/>
              <a:t>FAVORITE MODEL : BOOSTING</a:t>
            </a:r>
          </a:p>
        </p:txBody>
      </p:sp>
      <p:cxnSp>
        <p:nvCxnSpPr>
          <p:cNvPr id="4" name="Connecteur droit 3">
            <a:extLst>
              <a:ext uri="{FF2B5EF4-FFF2-40B4-BE49-F238E27FC236}">
                <a16:creationId xmlns:a16="http://schemas.microsoft.com/office/drawing/2014/main" id="{883AD18D-42D0-477E-8E7D-7113175EC8C4}"/>
              </a:ext>
            </a:extLst>
          </p:cNvPr>
          <p:cNvCxnSpPr/>
          <p:nvPr/>
        </p:nvCxnSpPr>
        <p:spPr>
          <a:xfrm flipH="1">
            <a:off x="838200" y="1484791"/>
            <a:ext cx="10261756"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18" name="Image 17">
            <a:extLst>
              <a:ext uri="{FF2B5EF4-FFF2-40B4-BE49-F238E27FC236}">
                <a16:creationId xmlns:a16="http://schemas.microsoft.com/office/drawing/2014/main" id="{C2488215-5B47-4020-894E-02E4121E5CC2}"/>
              </a:ext>
            </a:extLst>
          </p:cNvPr>
          <p:cNvPicPr>
            <a:picLocks noChangeAspect="1"/>
          </p:cNvPicPr>
          <p:nvPr/>
        </p:nvPicPr>
        <p:blipFill>
          <a:blip r:embed="rId2"/>
          <a:stretch>
            <a:fillRect/>
          </a:stretch>
        </p:blipFill>
        <p:spPr>
          <a:xfrm>
            <a:off x="304801" y="3375760"/>
            <a:ext cx="3995985" cy="3298410"/>
          </a:xfrm>
          <a:prstGeom prst="rect">
            <a:avLst/>
          </a:prstGeom>
        </p:spPr>
      </p:pic>
      <p:sp>
        <p:nvSpPr>
          <p:cNvPr id="8" name="Espace réservé du contenu 7">
            <a:extLst>
              <a:ext uri="{FF2B5EF4-FFF2-40B4-BE49-F238E27FC236}">
                <a16:creationId xmlns:a16="http://schemas.microsoft.com/office/drawing/2014/main" id="{B9A5B626-50F9-4AAF-A976-EEB81CF2F644}"/>
              </a:ext>
            </a:extLst>
          </p:cNvPr>
          <p:cNvSpPr>
            <a:spLocks noGrp="1"/>
          </p:cNvSpPr>
          <p:nvPr>
            <p:ph idx="1"/>
          </p:nvPr>
        </p:nvSpPr>
        <p:spPr>
          <a:xfrm>
            <a:off x="398141" y="1781168"/>
            <a:ext cx="5257800" cy="4351338"/>
          </a:xfrm>
        </p:spPr>
        <p:txBody>
          <a:bodyPr/>
          <a:lstStyle/>
          <a:p>
            <a:r>
              <a:rPr lang="fr-FR" err="1"/>
              <a:t>Boosting</a:t>
            </a:r>
            <a:r>
              <a:rPr lang="fr-FR"/>
              <a:t> </a:t>
            </a:r>
            <a:r>
              <a:rPr lang="fr-FR" err="1"/>
              <a:t>Tree</a:t>
            </a:r>
            <a:r>
              <a:rPr lang="fr-FR"/>
              <a:t> Classifier </a:t>
            </a:r>
            <a:r>
              <a:rPr lang="fr-FR" err="1"/>
              <a:t>achieves</a:t>
            </a:r>
            <a:r>
              <a:rPr lang="fr-FR"/>
              <a:t> a good </a:t>
            </a:r>
            <a:r>
              <a:rPr lang="fr-FR" err="1"/>
              <a:t>result</a:t>
            </a:r>
            <a:r>
              <a:rPr lang="fr-FR"/>
              <a:t> but </a:t>
            </a:r>
            <a:r>
              <a:rPr lang="fr-FR" err="1"/>
              <a:t>it</a:t>
            </a:r>
            <a:r>
              <a:rPr lang="fr-FR"/>
              <a:t> misses more </a:t>
            </a:r>
            <a:r>
              <a:rPr lang="fr-FR" err="1"/>
              <a:t>than</a:t>
            </a:r>
            <a:r>
              <a:rPr lang="fr-FR"/>
              <a:t> </a:t>
            </a:r>
            <a:r>
              <a:rPr lang="fr-FR" err="1"/>
              <a:t>half</a:t>
            </a:r>
            <a:r>
              <a:rPr lang="fr-FR"/>
              <a:t> </a:t>
            </a:r>
            <a:r>
              <a:rPr lang="fr-FR" err="1"/>
              <a:t>bankruptcies</a:t>
            </a:r>
            <a:r>
              <a:rPr lang="fr-FR"/>
              <a:t>.</a:t>
            </a:r>
          </a:p>
        </p:txBody>
      </p:sp>
      <p:sp>
        <p:nvSpPr>
          <p:cNvPr id="23" name="Espace réservé du contenu 7">
            <a:extLst>
              <a:ext uri="{FF2B5EF4-FFF2-40B4-BE49-F238E27FC236}">
                <a16:creationId xmlns:a16="http://schemas.microsoft.com/office/drawing/2014/main" id="{853CF47D-1FBB-4A87-BC21-2F9620FAE7C4}"/>
              </a:ext>
            </a:extLst>
          </p:cNvPr>
          <p:cNvSpPr txBox="1">
            <a:spLocks/>
          </p:cNvSpPr>
          <p:nvPr/>
        </p:nvSpPr>
        <p:spPr>
          <a:xfrm>
            <a:off x="4471021" y="4953373"/>
            <a:ext cx="7416178" cy="18362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Our dataset has some well-defined bankrupted companies, it also has companies in good health and a major part of the bankrupted companies being close from not bankrupted companies.</a:t>
            </a:r>
          </a:p>
        </p:txBody>
      </p:sp>
      <p:pic>
        <p:nvPicPr>
          <p:cNvPr id="13" name="Image 12">
            <a:extLst>
              <a:ext uri="{FF2B5EF4-FFF2-40B4-BE49-F238E27FC236}">
                <a16:creationId xmlns:a16="http://schemas.microsoft.com/office/drawing/2014/main" id="{47F55629-ABEB-40E2-A01A-B5A95A5E6063}"/>
              </a:ext>
            </a:extLst>
          </p:cNvPr>
          <p:cNvPicPr>
            <a:picLocks noChangeAspect="1"/>
          </p:cNvPicPr>
          <p:nvPr/>
        </p:nvPicPr>
        <p:blipFill>
          <a:blip r:embed="rId3"/>
          <a:stretch>
            <a:fillRect/>
          </a:stretch>
        </p:blipFill>
        <p:spPr>
          <a:xfrm>
            <a:off x="5668331" y="1575272"/>
            <a:ext cx="5952168" cy="3378101"/>
          </a:xfrm>
          <a:prstGeom prst="rect">
            <a:avLst/>
          </a:prstGeom>
        </p:spPr>
      </p:pic>
    </p:spTree>
    <p:extLst>
      <p:ext uri="{BB962C8B-B14F-4D97-AF65-F5344CB8AC3E}">
        <p14:creationId xmlns:p14="http://schemas.microsoft.com/office/powerpoint/2010/main" val="2359316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5D50A4-0F67-41FF-A43C-86C6048119BB}"/>
              </a:ext>
            </a:extLst>
          </p:cNvPr>
          <p:cNvSpPr>
            <a:spLocks noGrp="1"/>
          </p:cNvSpPr>
          <p:nvPr>
            <p:ph type="title"/>
          </p:nvPr>
        </p:nvSpPr>
        <p:spPr/>
        <p:txBody>
          <a:bodyPr/>
          <a:lstStyle/>
          <a:p>
            <a:r>
              <a:rPr lang="fr-FR"/>
              <a:t>BOOSTING TREE : PARAMETER TUNIG</a:t>
            </a:r>
          </a:p>
        </p:txBody>
      </p:sp>
      <p:sp>
        <p:nvSpPr>
          <p:cNvPr id="3" name="Espace réservé du contenu 2">
            <a:extLst>
              <a:ext uri="{FF2B5EF4-FFF2-40B4-BE49-F238E27FC236}">
                <a16:creationId xmlns:a16="http://schemas.microsoft.com/office/drawing/2014/main" id="{71EB20B1-D3BE-451D-A1CF-4594B6ED41E6}"/>
              </a:ext>
            </a:extLst>
          </p:cNvPr>
          <p:cNvSpPr>
            <a:spLocks noGrp="1"/>
          </p:cNvSpPr>
          <p:nvPr>
            <p:ph idx="1"/>
          </p:nvPr>
        </p:nvSpPr>
        <p:spPr>
          <a:xfrm>
            <a:off x="838200" y="1758950"/>
            <a:ext cx="10261756" cy="4351338"/>
          </a:xfrm>
        </p:spPr>
        <p:txBody>
          <a:bodyPr>
            <a:normAutofit/>
          </a:bodyPr>
          <a:lstStyle/>
          <a:p>
            <a:r>
              <a:rPr lang="fr-FR"/>
              <a:t>T</a:t>
            </a:r>
            <a:r>
              <a:rPr lang="en-US"/>
              <a:t>o assess during our cross validations, we use balanced accuracy instead of accuracy hence the lower value that you may see.</a:t>
            </a:r>
          </a:p>
          <a:p>
            <a:r>
              <a:rPr lang="en-US"/>
              <a:t>We first split the dataset in two parts (one for cross validation and one for a final test).</a:t>
            </a:r>
          </a:p>
          <a:p>
            <a:r>
              <a:rPr lang="en-US"/>
              <a:t>We have chosen </a:t>
            </a:r>
            <a:r>
              <a:rPr lang="en-US" err="1"/>
              <a:t>kfold</a:t>
            </a:r>
            <a:r>
              <a:rPr lang="en-US"/>
              <a:t> cross validation in order to get a better assessment of a model and its parameters. We will do 3 repetition for each parameter couple. 2 seemed not very robust and we found that 4 repetition was too much, 3 seemed to be a great compromise between ETA and Evaluation of the model. We've chosen 5 split to keep the classic ratio of 80% for training and 20% for testing.</a:t>
            </a:r>
            <a:endParaRPr lang="fr-FR"/>
          </a:p>
          <a:p>
            <a:endParaRPr lang="fr-FR"/>
          </a:p>
        </p:txBody>
      </p:sp>
      <p:cxnSp>
        <p:nvCxnSpPr>
          <p:cNvPr id="4" name="Connecteur droit 3">
            <a:extLst>
              <a:ext uri="{FF2B5EF4-FFF2-40B4-BE49-F238E27FC236}">
                <a16:creationId xmlns:a16="http://schemas.microsoft.com/office/drawing/2014/main" id="{883AD18D-42D0-477E-8E7D-7113175EC8C4}"/>
              </a:ext>
            </a:extLst>
          </p:cNvPr>
          <p:cNvCxnSpPr/>
          <p:nvPr/>
        </p:nvCxnSpPr>
        <p:spPr>
          <a:xfrm flipH="1">
            <a:off x="838200" y="1484791"/>
            <a:ext cx="10261756"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794826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94D4D68F693B1429631124D9A2D8A88" ma:contentTypeVersion="15" ma:contentTypeDescription="Crée un document." ma:contentTypeScope="" ma:versionID="b4d9705b348f2826c1400abc27a0bd06">
  <xsd:schema xmlns:xsd="http://www.w3.org/2001/XMLSchema" xmlns:xs="http://www.w3.org/2001/XMLSchema" xmlns:p="http://schemas.microsoft.com/office/2006/metadata/properties" xmlns:ns1="http://schemas.microsoft.com/sharepoint/v3" xmlns:ns3="fc77a6a7-1e2b-40c0-8610-f22480a3c003" xmlns:ns4="ac540a4d-e594-4fbf-a3ab-091ae96a98e3" targetNamespace="http://schemas.microsoft.com/office/2006/metadata/properties" ma:root="true" ma:fieldsID="8af49d4cf32014a8971c6d302e116f22" ns1:_="" ns3:_="" ns4:_="">
    <xsd:import namespace="http://schemas.microsoft.com/sharepoint/v3"/>
    <xsd:import namespace="fc77a6a7-1e2b-40c0-8610-f22480a3c003"/>
    <xsd:import namespace="ac540a4d-e594-4fbf-a3ab-091ae96a98e3"/>
    <xsd:element name="properties">
      <xsd:complexType>
        <xsd:sequence>
          <xsd:element name="documentManagement">
            <xsd:complexType>
              <xsd:all>
                <xsd:element ref="ns3:MediaServiceMetadata" minOccurs="0"/>
                <xsd:element ref="ns3:MediaServiceFastMetadata" minOccurs="0"/>
                <xsd:element ref="ns3:MediaServiceAutoTags" minOccurs="0"/>
                <xsd:element ref="ns4:SharedWithUsers" minOccurs="0"/>
                <xsd:element ref="ns4:SharedWithDetails" minOccurs="0"/>
                <xsd:element ref="ns4:SharingHintHash" minOccurs="0"/>
                <xsd:element ref="ns3:MediaServiceDateTaken" minOccurs="0"/>
                <xsd:element ref="ns3:MediaServiceOCR" minOccurs="0"/>
                <xsd:element ref="ns3:MediaServiceLocation" minOccurs="0"/>
                <xsd:element ref="ns3:MediaServiceGenerationTime" minOccurs="0"/>
                <xsd:element ref="ns3:MediaServiceEventHashCode" minOccurs="0"/>
                <xsd:element ref="ns1:_ip_UnifiedCompliancePolicyProperties" minOccurs="0"/>
                <xsd:element ref="ns1:_ip_UnifiedCompliancePolicyUIActio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9" nillable="true" ma:displayName="Propriétés de la stratégie de conformité unifiée" ma:hidden="true" ma:internalName="_ip_UnifiedCompliancePolicyProperties">
      <xsd:simpleType>
        <xsd:restriction base="dms:Note"/>
      </xsd:simpleType>
    </xsd:element>
    <xsd:element name="_ip_UnifiedCompliancePolicyUIAction" ma:index="20" nillable="true" ma:displayName="Action d’interface utilisateur de la stratégie de conformité unifiée"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c77a6a7-1e2b-40c0-8610-f22480a3c003"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0" nillable="true" ma:displayName="MediaServiceAutoTags" ma:description="" ma:internalName="MediaServiceAutoTags"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Location" ma:index="16" nillable="true" ma:displayName="Location"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c540a4d-e594-4fbf-a3ab-091ae96a98e3" elementFormDefault="qualified">
    <xsd:import namespace="http://schemas.microsoft.com/office/2006/documentManagement/types"/>
    <xsd:import namespace="http://schemas.microsoft.com/office/infopath/2007/PartnerControls"/>
    <xsd:element name="SharedWithUsers" ma:index="11" nillable="true" ma:displayName="Partagé avec"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Partagé avec détails" ma:description="" ma:internalName="SharedWithDetails" ma:readOnly="true">
      <xsd:simpleType>
        <xsd:restriction base="dms:Note">
          <xsd:maxLength value="255"/>
        </xsd:restriction>
      </xsd:simpleType>
    </xsd:element>
    <xsd:element name="SharingHintHash" ma:index="13" nillable="true" ma:displayName="Partage du hachage d’indicateur" ma:description=""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E3E725C-9D84-4544-9BC6-44AEAC926B30}">
  <ds:schemaRefs>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90C50B1B-F25F-44E5-94B2-4168FA3B27E3}">
  <ds:schemaRefs>
    <ds:schemaRef ds:uri="ac540a4d-e594-4fbf-a3ab-091ae96a98e3"/>
    <ds:schemaRef ds:uri="fc77a6a7-1e2b-40c0-8610-f22480a3c00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506DFC7D-5525-44A0-B84B-90BB1BA74C6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20</Slides>
  <Notes>1</Notes>
  <HiddenSlides>0</HiddenSlide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Thème Office</vt:lpstr>
      <vt:lpstr>Polish Companies Bankruptcy Data</vt:lpstr>
      <vt:lpstr>DATA SET INFORMATION</vt:lpstr>
      <vt:lpstr>DATA EXPLORATION</vt:lpstr>
      <vt:lpstr>DATA PREPARATION : MISSING DATA</vt:lpstr>
      <vt:lpstr>MODELING</vt:lpstr>
      <vt:lpstr>ACCURACY</vt:lpstr>
      <vt:lpstr>CONFUSION MATRIX</vt:lpstr>
      <vt:lpstr>FAVORITE MODEL : BOOSTING</vt:lpstr>
      <vt:lpstr>BOOSTING TREE : PARAMETER TUNIG</vt:lpstr>
      <vt:lpstr>K-FOLD CROSS VALIDATION</vt:lpstr>
      <vt:lpstr>K-FOLD CROSS VALIDATION</vt:lpstr>
      <vt:lpstr>BOOSTING </vt:lpstr>
      <vt:lpstr>VARIABLES </vt:lpstr>
      <vt:lpstr>5 DATASETS </vt:lpstr>
      <vt:lpstr>MISSING VALUES</vt:lpstr>
      <vt:lpstr>MEAN AND MEDIAN RATE OF CHANGE</vt:lpstr>
      <vt:lpstr>ACCURACY / CONFUSION MATRIX</vt:lpstr>
      <vt:lpstr>VARIABLES IMPORTANCE</vt:lpstr>
      <vt:lpstr>VARIABLES IMPORTANCE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Polish Companies Bankruptcy Data</dc:title>
  <dc:creator>PICOT Julie</dc:creator>
  <cp:revision>1</cp:revision>
  <dcterms:created xsi:type="dcterms:W3CDTF">2021-01-09T12:59:37Z</dcterms:created>
  <dcterms:modified xsi:type="dcterms:W3CDTF">2021-01-10T17:00:04Z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0x010100694D4D68F693B1429631124D9A2D8A88</vt:lpwstr>
  </property>
</Properties>
</file>