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5" r:id="rId5"/>
    <p:sldId id="259" r:id="rId6"/>
    <p:sldId id="269" r:id="rId7"/>
    <p:sldId id="261" r:id="rId8"/>
    <p:sldId id="262" r:id="rId9"/>
    <p:sldId id="271" r:id="rId10"/>
    <p:sldId id="272" r:id="rId11"/>
    <p:sldId id="273" r:id="rId12"/>
    <p:sldId id="274" r:id="rId13"/>
    <p:sldId id="275" r:id="rId14"/>
    <p:sldId id="276" r:id="rId15"/>
    <p:sldId id="270" r:id="rId16"/>
    <p:sldId id="277" r:id="rId17"/>
    <p:sldId id="278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3E20CE-ACC2-4216-91C2-35A1E95B9C20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7CA6EA-1F48-403E-B212-2C26B844C840}">
      <dgm:prSet/>
      <dgm:spPr/>
      <dgm:t>
        <a:bodyPr/>
        <a:lstStyle/>
        <a:p>
          <a:r>
            <a:rPr lang="es-ES"/>
            <a:t>USO DE DATOS DE LA EMPRESA</a:t>
          </a:r>
          <a:endParaRPr lang="en-US"/>
        </a:p>
      </dgm:t>
    </dgm:pt>
    <dgm:pt modelId="{CED796A2-6708-4FBE-B405-1407653373F7}" type="parTrans" cxnId="{3D06B385-6326-43CB-B37E-5F8AA1CA167D}">
      <dgm:prSet/>
      <dgm:spPr/>
      <dgm:t>
        <a:bodyPr/>
        <a:lstStyle/>
        <a:p>
          <a:endParaRPr lang="en-US"/>
        </a:p>
      </dgm:t>
    </dgm:pt>
    <dgm:pt modelId="{63B6C9A1-D468-472F-B813-00FA1E488A08}" type="sibTrans" cxnId="{3D06B385-6326-43CB-B37E-5F8AA1CA167D}">
      <dgm:prSet/>
      <dgm:spPr/>
      <dgm:t>
        <a:bodyPr/>
        <a:lstStyle/>
        <a:p>
          <a:endParaRPr lang="en-US"/>
        </a:p>
      </dgm:t>
    </dgm:pt>
    <dgm:pt modelId="{CC16E425-EB47-4001-B1C0-FF0371B93FF5}">
      <dgm:prSet/>
      <dgm:spPr/>
      <dgm:t>
        <a:bodyPr/>
        <a:lstStyle/>
        <a:p>
          <a:r>
            <a:rPr lang="en-US" dirty="0"/>
            <a:t>CONOCER NUESTROS CLUBES</a:t>
          </a:r>
        </a:p>
      </dgm:t>
    </dgm:pt>
    <dgm:pt modelId="{5A6703A3-3891-4D4E-88A8-80662D453F26}" type="parTrans" cxnId="{BB221254-962D-404F-B457-E94E378F6388}">
      <dgm:prSet/>
      <dgm:spPr/>
      <dgm:t>
        <a:bodyPr/>
        <a:lstStyle/>
        <a:p>
          <a:endParaRPr lang="en-US"/>
        </a:p>
      </dgm:t>
    </dgm:pt>
    <dgm:pt modelId="{D2D6E9EB-C843-470B-9078-179E8DA5DC61}" type="sibTrans" cxnId="{BB221254-962D-404F-B457-E94E378F6388}">
      <dgm:prSet/>
      <dgm:spPr/>
      <dgm:t>
        <a:bodyPr/>
        <a:lstStyle/>
        <a:p>
          <a:endParaRPr lang="en-US"/>
        </a:p>
      </dgm:t>
    </dgm:pt>
    <dgm:pt modelId="{6DC59E56-AE81-4BB5-BE97-5BAA6ED1EBF4}">
      <dgm:prSet/>
      <dgm:spPr/>
      <dgm:t>
        <a:bodyPr/>
        <a:lstStyle/>
        <a:p>
          <a:r>
            <a:rPr lang="es-ES"/>
            <a:t>MEJORA DE OFERTA DE SERVICIO</a:t>
          </a:r>
          <a:endParaRPr lang="en-US"/>
        </a:p>
      </dgm:t>
    </dgm:pt>
    <dgm:pt modelId="{22CABE68-37DB-4E86-A65F-3177A17DCFFD}" type="parTrans" cxnId="{35A05523-88CD-4A62-892C-1675C36FDFF8}">
      <dgm:prSet/>
      <dgm:spPr/>
      <dgm:t>
        <a:bodyPr/>
        <a:lstStyle/>
        <a:p>
          <a:endParaRPr lang="en-US"/>
        </a:p>
      </dgm:t>
    </dgm:pt>
    <dgm:pt modelId="{380E58A8-8AE1-480C-A428-ED01DBB94ED1}" type="sibTrans" cxnId="{35A05523-88CD-4A62-892C-1675C36FDFF8}">
      <dgm:prSet/>
      <dgm:spPr/>
      <dgm:t>
        <a:bodyPr/>
        <a:lstStyle/>
        <a:p>
          <a:endParaRPr lang="en-US"/>
        </a:p>
      </dgm:t>
    </dgm:pt>
    <dgm:pt modelId="{FC1C72A3-75BF-4CA3-A1B5-C3E8C5FAE499}">
      <dgm:prSet/>
      <dgm:spPr/>
      <dgm:t>
        <a:bodyPr/>
        <a:lstStyle/>
        <a:p>
          <a:r>
            <a:rPr lang="es-ES"/>
            <a:t>EVALUACIÓN DE LOS TRABAJADORES</a:t>
          </a:r>
          <a:endParaRPr lang="en-US"/>
        </a:p>
      </dgm:t>
    </dgm:pt>
    <dgm:pt modelId="{0FCD6328-BD6B-44D0-AD6A-C7B2E458E393}" type="parTrans" cxnId="{06576A48-6F0F-4851-ADB4-650F31CBCD03}">
      <dgm:prSet/>
      <dgm:spPr/>
      <dgm:t>
        <a:bodyPr/>
        <a:lstStyle/>
        <a:p>
          <a:endParaRPr lang="en-US"/>
        </a:p>
      </dgm:t>
    </dgm:pt>
    <dgm:pt modelId="{E22F9F9F-7592-4A71-88E4-C2B15A2C8215}" type="sibTrans" cxnId="{06576A48-6F0F-4851-ADB4-650F31CBCD03}">
      <dgm:prSet/>
      <dgm:spPr/>
      <dgm:t>
        <a:bodyPr/>
        <a:lstStyle/>
        <a:p>
          <a:endParaRPr lang="en-US"/>
        </a:p>
      </dgm:t>
    </dgm:pt>
    <dgm:pt modelId="{F829C21C-72AB-4BCD-B675-F69E8ED225A0}">
      <dgm:prSet/>
      <dgm:spPr/>
      <dgm:t>
        <a:bodyPr/>
        <a:lstStyle/>
        <a:p>
          <a:r>
            <a:rPr lang="es-ES"/>
            <a:t>COMPARACIÓN DE LOS TRABAJADORES EXITOSOS VS NOVATOS</a:t>
          </a:r>
          <a:endParaRPr lang="en-US"/>
        </a:p>
      </dgm:t>
    </dgm:pt>
    <dgm:pt modelId="{57E0EE4F-4AFC-4761-959A-4C856130D3B6}" type="parTrans" cxnId="{544873A8-C417-4B32-99F5-64ADFDA8006C}">
      <dgm:prSet/>
      <dgm:spPr/>
      <dgm:t>
        <a:bodyPr/>
        <a:lstStyle/>
        <a:p>
          <a:endParaRPr lang="en-US"/>
        </a:p>
      </dgm:t>
    </dgm:pt>
    <dgm:pt modelId="{AEF2086B-67D3-4B87-948B-E9861A909168}" type="sibTrans" cxnId="{544873A8-C417-4B32-99F5-64ADFDA8006C}">
      <dgm:prSet/>
      <dgm:spPr/>
      <dgm:t>
        <a:bodyPr/>
        <a:lstStyle/>
        <a:p>
          <a:endParaRPr lang="en-US"/>
        </a:p>
      </dgm:t>
    </dgm:pt>
    <dgm:pt modelId="{2532E3C1-A55D-40CD-9AFE-8B0FADA61227}" type="pres">
      <dgm:prSet presAssocID="{043E20CE-ACC2-4216-91C2-35A1E95B9C20}" presName="outerComposite" presStyleCnt="0">
        <dgm:presLayoutVars>
          <dgm:chMax val="5"/>
          <dgm:dir/>
          <dgm:resizeHandles val="exact"/>
        </dgm:presLayoutVars>
      </dgm:prSet>
      <dgm:spPr/>
    </dgm:pt>
    <dgm:pt modelId="{68796B1F-83D7-47BF-BF35-A2D9A9D625C5}" type="pres">
      <dgm:prSet presAssocID="{043E20CE-ACC2-4216-91C2-35A1E95B9C20}" presName="dummyMaxCanvas" presStyleCnt="0">
        <dgm:presLayoutVars/>
      </dgm:prSet>
      <dgm:spPr/>
    </dgm:pt>
    <dgm:pt modelId="{69F270CD-EDB4-448F-8D57-4669914A1119}" type="pres">
      <dgm:prSet presAssocID="{043E20CE-ACC2-4216-91C2-35A1E95B9C20}" presName="FiveNodes_1" presStyleLbl="node1" presStyleIdx="0" presStyleCnt="5">
        <dgm:presLayoutVars>
          <dgm:bulletEnabled val="1"/>
        </dgm:presLayoutVars>
      </dgm:prSet>
      <dgm:spPr/>
    </dgm:pt>
    <dgm:pt modelId="{E2CC253A-4A97-4C22-83FA-B42033C754C9}" type="pres">
      <dgm:prSet presAssocID="{043E20CE-ACC2-4216-91C2-35A1E95B9C20}" presName="FiveNodes_2" presStyleLbl="node1" presStyleIdx="1" presStyleCnt="5">
        <dgm:presLayoutVars>
          <dgm:bulletEnabled val="1"/>
        </dgm:presLayoutVars>
      </dgm:prSet>
      <dgm:spPr/>
    </dgm:pt>
    <dgm:pt modelId="{9A4B69F9-1B12-4371-8EA3-1A669A85FCB3}" type="pres">
      <dgm:prSet presAssocID="{043E20CE-ACC2-4216-91C2-35A1E95B9C20}" presName="FiveNodes_3" presStyleLbl="node1" presStyleIdx="2" presStyleCnt="5">
        <dgm:presLayoutVars>
          <dgm:bulletEnabled val="1"/>
        </dgm:presLayoutVars>
      </dgm:prSet>
      <dgm:spPr/>
    </dgm:pt>
    <dgm:pt modelId="{F33E4609-EEA4-424F-96A4-40256C689E3B}" type="pres">
      <dgm:prSet presAssocID="{043E20CE-ACC2-4216-91C2-35A1E95B9C20}" presName="FiveNodes_4" presStyleLbl="node1" presStyleIdx="3" presStyleCnt="5">
        <dgm:presLayoutVars>
          <dgm:bulletEnabled val="1"/>
        </dgm:presLayoutVars>
      </dgm:prSet>
      <dgm:spPr/>
    </dgm:pt>
    <dgm:pt modelId="{45D9C1E5-471A-4FFB-B38E-B3BF329CA5BF}" type="pres">
      <dgm:prSet presAssocID="{043E20CE-ACC2-4216-91C2-35A1E95B9C20}" presName="FiveNodes_5" presStyleLbl="node1" presStyleIdx="4" presStyleCnt="5">
        <dgm:presLayoutVars>
          <dgm:bulletEnabled val="1"/>
        </dgm:presLayoutVars>
      </dgm:prSet>
      <dgm:spPr/>
    </dgm:pt>
    <dgm:pt modelId="{C4FB3D30-1F66-4578-8F7D-2263E46D6924}" type="pres">
      <dgm:prSet presAssocID="{043E20CE-ACC2-4216-91C2-35A1E95B9C20}" presName="FiveConn_1-2" presStyleLbl="fgAccFollowNode1" presStyleIdx="0" presStyleCnt="4">
        <dgm:presLayoutVars>
          <dgm:bulletEnabled val="1"/>
        </dgm:presLayoutVars>
      </dgm:prSet>
      <dgm:spPr/>
    </dgm:pt>
    <dgm:pt modelId="{0323977F-668D-4117-B806-A94EDFD4AE83}" type="pres">
      <dgm:prSet presAssocID="{043E20CE-ACC2-4216-91C2-35A1E95B9C20}" presName="FiveConn_2-3" presStyleLbl="fgAccFollowNode1" presStyleIdx="1" presStyleCnt="4">
        <dgm:presLayoutVars>
          <dgm:bulletEnabled val="1"/>
        </dgm:presLayoutVars>
      </dgm:prSet>
      <dgm:spPr/>
    </dgm:pt>
    <dgm:pt modelId="{FA231157-828A-4996-906E-D2D01007C83D}" type="pres">
      <dgm:prSet presAssocID="{043E20CE-ACC2-4216-91C2-35A1E95B9C20}" presName="FiveConn_3-4" presStyleLbl="fgAccFollowNode1" presStyleIdx="2" presStyleCnt="4">
        <dgm:presLayoutVars>
          <dgm:bulletEnabled val="1"/>
        </dgm:presLayoutVars>
      </dgm:prSet>
      <dgm:spPr/>
    </dgm:pt>
    <dgm:pt modelId="{02D403F7-CD64-4ACF-A0F7-0B78E2585FE2}" type="pres">
      <dgm:prSet presAssocID="{043E20CE-ACC2-4216-91C2-35A1E95B9C20}" presName="FiveConn_4-5" presStyleLbl="fgAccFollowNode1" presStyleIdx="3" presStyleCnt="4">
        <dgm:presLayoutVars>
          <dgm:bulletEnabled val="1"/>
        </dgm:presLayoutVars>
      </dgm:prSet>
      <dgm:spPr/>
    </dgm:pt>
    <dgm:pt modelId="{53F7C5CC-7F05-4978-B18F-FF4AB5348145}" type="pres">
      <dgm:prSet presAssocID="{043E20CE-ACC2-4216-91C2-35A1E95B9C20}" presName="FiveNodes_1_text" presStyleLbl="node1" presStyleIdx="4" presStyleCnt="5">
        <dgm:presLayoutVars>
          <dgm:bulletEnabled val="1"/>
        </dgm:presLayoutVars>
      </dgm:prSet>
      <dgm:spPr/>
    </dgm:pt>
    <dgm:pt modelId="{F2FFA91E-75E9-491B-B406-E48A51D7CBE4}" type="pres">
      <dgm:prSet presAssocID="{043E20CE-ACC2-4216-91C2-35A1E95B9C20}" presName="FiveNodes_2_text" presStyleLbl="node1" presStyleIdx="4" presStyleCnt="5">
        <dgm:presLayoutVars>
          <dgm:bulletEnabled val="1"/>
        </dgm:presLayoutVars>
      </dgm:prSet>
      <dgm:spPr/>
    </dgm:pt>
    <dgm:pt modelId="{2D087F22-8C80-450D-A0D2-D4CB201727AA}" type="pres">
      <dgm:prSet presAssocID="{043E20CE-ACC2-4216-91C2-35A1E95B9C20}" presName="FiveNodes_3_text" presStyleLbl="node1" presStyleIdx="4" presStyleCnt="5">
        <dgm:presLayoutVars>
          <dgm:bulletEnabled val="1"/>
        </dgm:presLayoutVars>
      </dgm:prSet>
      <dgm:spPr/>
    </dgm:pt>
    <dgm:pt modelId="{3A00CF8A-4DAB-4F90-BCDE-5630173C7AC6}" type="pres">
      <dgm:prSet presAssocID="{043E20CE-ACC2-4216-91C2-35A1E95B9C20}" presName="FiveNodes_4_text" presStyleLbl="node1" presStyleIdx="4" presStyleCnt="5">
        <dgm:presLayoutVars>
          <dgm:bulletEnabled val="1"/>
        </dgm:presLayoutVars>
      </dgm:prSet>
      <dgm:spPr/>
    </dgm:pt>
    <dgm:pt modelId="{745A1913-0DB0-400E-ADDE-7733C4435A2B}" type="pres">
      <dgm:prSet presAssocID="{043E20CE-ACC2-4216-91C2-35A1E95B9C2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0421407-873E-4826-A946-E5B571A5D7BC}" type="presOf" srcId="{FC1C72A3-75BF-4CA3-A1B5-C3E8C5FAE499}" destId="{3A00CF8A-4DAB-4F90-BCDE-5630173C7AC6}" srcOrd="1" destOrd="0" presId="urn:microsoft.com/office/officeart/2005/8/layout/vProcess5"/>
    <dgm:cxn modelId="{B2A53A21-7123-4C25-B819-30A52BBECD97}" type="presOf" srcId="{63B6C9A1-D468-472F-B813-00FA1E488A08}" destId="{C4FB3D30-1F66-4578-8F7D-2263E46D6924}" srcOrd="0" destOrd="0" presId="urn:microsoft.com/office/officeart/2005/8/layout/vProcess5"/>
    <dgm:cxn modelId="{35A05523-88CD-4A62-892C-1675C36FDFF8}" srcId="{043E20CE-ACC2-4216-91C2-35A1E95B9C20}" destId="{6DC59E56-AE81-4BB5-BE97-5BAA6ED1EBF4}" srcOrd="2" destOrd="0" parTransId="{22CABE68-37DB-4E86-A65F-3177A17DCFFD}" sibTransId="{380E58A8-8AE1-480C-A428-ED01DBB94ED1}"/>
    <dgm:cxn modelId="{80F54727-BC63-45C3-A424-55034593FB64}" type="presOf" srcId="{F829C21C-72AB-4BCD-B675-F69E8ED225A0}" destId="{745A1913-0DB0-400E-ADDE-7733C4435A2B}" srcOrd="1" destOrd="0" presId="urn:microsoft.com/office/officeart/2005/8/layout/vProcess5"/>
    <dgm:cxn modelId="{112E3828-C494-4680-AED4-A3D0745CC334}" type="presOf" srcId="{380E58A8-8AE1-480C-A428-ED01DBB94ED1}" destId="{FA231157-828A-4996-906E-D2D01007C83D}" srcOrd="0" destOrd="0" presId="urn:microsoft.com/office/officeart/2005/8/layout/vProcess5"/>
    <dgm:cxn modelId="{06576A48-6F0F-4851-ADB4-650F31CBCD03}" srcId="{043E20CE-ACC2-4216-91C2-35A1E95B9C20}" destId="{FC1C72A3-75BF-4CA3-A1B5-C3E8C5FAE499}" srcOrd="3" destOrd="0" parTransId="{0FCD6328-BD6B-44D0-AD6A-C7B2E458E393}" sibTransId="{E22F9F9F-7592-4A71-88E4-C2B15A2C8215}"/>
    <dgm:cxn modelId="{67F9D46A-38D7-4B3F-8FA1-04A7D6514717}" type="presOf" srcId="{1D7CA6EA-1F48-403E-B212-2C26B844C840}" destId="{69F270CD-EDB4-448F-8D57-4669914A1119}" srcOrd="0" destOrd="0" presId="urn:microsoft.com/office/officeart/2005/8/layout/vProcess5"/>
    <dgm:cxn modelId="{5A0B756D-09AD-4470-A2FE-C1C9874CF99D}" type="presOf" srcId="{043E20CE-ACC2-4216-91C2-35A1E95B9C20}" destId="{2532E3C1-A55D-40CD-9AFE-8B0FADA61227}" srcOrd="0" destOrd="0" presId="urn:microsoft.com/office/officeart/2005/8/layout/vProcess5"/>
    <dgm:cxn modelId="{F01C2271-CF35-4D99-91C3-DC1B98422BC2}" type="presOf" srcId="{CC16E425-EB47-4001-B1C0-FF0371B93FF5}" destId="{E2CC253A-4A97-4C22-83FA-B42033C754C9}" srcOrd="0" destOrd="0" presId="urn:microsoft.com/office/officeart/2005/8/layout/vProcess5"/>
    <dgm:cxn modelId="{BB221254-962D-404F-B457-E94E378F6388}" srcId="{043E20CE-ACC2-4216-91C2-35A1E95B9C20}" destId="{CC16E425-EB47-4001-B1C0-FF0371B93FF5}" srcOrd="1" destOrd="0" parTransId="{5A6703A3-3891-4D4E-88A8-80662D453F26}" sibTransId="{D2D6E9EB-C843-470B-9078-179E8DA5DC61}"/>
    <dgm:cxn modelId="{F80EB475-A9FA-4C53-B9BA-CEF2718D4FC4}" type="presOf" srcId="{F829C21C-72AB-4BCD-B675-F69E8ED225A0}" destId="{45D9C1E5-471A-4FFB-B38E-B3BF329CA5BF}" srcOrd="0" destOrd="0" presId="urn:microsoft.com/office/officeart/2005/8/layout/vProcess5"/>
    <dgm:cxn modelId="{3D06B385-6326-43CB-B37E-5F8AA1CA167D}" srcId="{043E20CE-ACC2-4216-91C2-35A1E95B9C20}" destId="{1D7CA6EA-1F48-403E-B212-2C26B844C840}" srcOrd="0" destOrd="0" parTransId="{CED796A2-6708-4FBE-B405-1407653373F7}" sibTransId="{63B6C9A1-D468-472F-B813-00FA1E488A08}"/>
    <dgm:cxn modelId="{8D8A578A-1874-48AA-88CA-5985648039B5}" type="presOf" srcId="{1D7CA6EA-1F48-403E-B212-2C26B844C840}" destId="{53F7C5CC-7F05-4978-B18F-FF4AB5348145}" srcOrd="1" destOrd="0" presId="urn:microsoft.com/office/officeart/2005/8/layout/vProcess5"/>
    <dgm:cxn modelId="{544873A8-C417-4B32-99F5-64ADFDA8006C}" srcId="{043E20CE-ACC2-4216-91C2-35A1E95B9C20}" destId="{F829C21C-72AB-4BCD-B675-F69E8ED225A0}" srcOrd="4" destOrd="0" parTransId="{57E0EE4F-4AFC-4761-959A-4C856130D3B6}" sibTransId="{AEF2086B-67D3-4B87-948B-E9861A909168}"/>
    <dgm:cxn modelId="{512F13AB-F7F5-4F88-8C26-71D1BF61E985}" type="presOf" srcId="{FC1C72A3-75BF-4CA3-A1B5-C3E8C5FAE499}" destId="{F33E4609-EEA4-424F-96A4-40256C689E3B}" srcOrd="0" destOrd="0" presId="urn:microsoft.com/office/officeart/2005/8/layout/vProcess5"/>
    <dgm:cxn modelId="{BAE4E0AE-79FD-40CB-865D-DD5C78CC7836}" type="presOf" srcId="{CC16E425-EB47-4001-B1C0-FF0371B93FF5}" destId="{F2FFA91E-75E9-491B-B406-E48A51D7CBE4}" srcOrd="1" destOrd="0" presId="urn:microsoft.com/office/officeart/2005/8/layout/vProcess5"/>
    <dgm:cxn modelId="{E350ECBA-3088-47BB-9DBF-172384CFB1B7}" type="presOf" srcId="{6DC59E56-AE81-4BB5-BE97-5BAA6ED1EBF4}" destId="{2D087F22-8C80-450D-A0D2-D4CB201727AA}" srcOrd="1" destOrd="0" presId="urn:microsoft.com/office/officeart/2005/8/layout/vProcess5"/>
    <dgm:cxn modelId="{0B0B08C0-CCC2-4860-92D3-59A65F2F24CF}" type="presOf" srcId="{6DC59E56-AE81-4BB5-BE97-5BAA6ED1EBF4}" destId="{9A4B69F9-1B12-4371-8EA3-1A669A85FCB3}" srcOrd="0" destOrd="0" presId="urn:microsoft.com/office/officeart/2005/8/layout/vProcess5"/>
    <dgm:cxn modelId="{0D2FB2F4-303C-4DDD-87AB-629E10C5BCEA}" type="presOf" srcId="{D2D6E9EB-C843-470B-9078-179E8DA5DC61}" destId="{0323977F-668D-4117-B806-A94EDFD4AE83}" srcOrd="0" destOrd="0" presId="urn:microsoft.com/office/officeart/2005/8/layout/vProcess5"/>
    <dgm:cxn modelId="{0595DEFB-FA2C-443F-AC4E-5CA4BFD455B2}" type="presOf" srcId="{E22F9F9F-7592-4A71-88E4-C2B15A2C8215}" destId="{02D403F7-CD64-4ACF-A0F7-0B78E2585FE2}" srcOrd="0" destOrd="0" presId="urn:microsoft.com/office/officeart/2005/8/layout/vProcess5"/>
    <dgm:cxn modelId="{A96EAEA3-5EAF-4A38-827F-39F5E925A34C}" type="presParOf" srcId="{2532E3C1-A55D-40CD-9AFE-8B0FADA61227}" destId="{68796B1F-83D7-47BF-BF35-A2D9A9D625C5}" srcOrd="0" destOrd="0" presId="urn:microsoft.com/office/officeart/2005/8/layout/vProcess5"/>
    <dgm:cxn modelId="{BF2CA317-EFBF-427F-A006-6E41046D8829}" type="presParOf" srcId="{2532E3C1-A55D-40CD-9AFE-8B0FADA61227}" destId="{69F270CD-EDB4-448F-8D57-4669914A1119}" srcOrd="1" destOrd="0" presId="urn:microsoft.com/office/officeart/2005/8/layout/vProcess5"/>
    <dgm:cxn modelId="{18926599-8A81-4942-B78E-F62CD1A3BDCF}" type="presParOf" srcId="{2532E3C1-A55D-40CD-9AFE-8B0FADA61227}" destId="{E2CC253A-4A97-4C22-83FA-B42033C754C9}" srcOrd="2" destOrd="0" presId="urn:microsoft.com/office/officeart/2005/8/layout/vProcess5"/>
    <dgm:cxn modelId="{D71D1530-02C4-41D5-9406-8348D4F29533}" type="presParOf" srcId="{2532E3C1-A55D-40CD-9AFE-8B0FADA61227}" destId="{9A4B69F9-1B12-4371-8EA3-1A669A85FCB3}" srcOrd="3" destOrd="0" presId="urn:microsoft.com/office/officeart/2005/8/layout/vProcess5"/>
    <dgm:cxn modelId="{70D298D9-5452-4D4D-9534-4DE577C7B5F2}" type="presParOf" srcId="{2532E3C1-A55D-40CD-9AFE-8B0FADA61227}" destId="{F33E4609-EEA4-424F-96A4-40256C689E3B}" srcOrd="4" destOrd="0" presId="urn:microsoft.com/office/officeart/2005/8/layout/vProcess5"/>
    <dgm:cxn modelId="{5C98F1B5-5257-47B3-AD5D-64B6AF54A738}" type="presParOf" srcId="{2532E3C1-A55D-40CD-9AFE-8B0FADA61227}" destId="{45D9C1E5-471A-4FFB-B38E-B3BF329CA5BF}" srcOrd="5" destOrd="0" presId="urn:microsoft.com/office/officeart/2005/8/layout/vProcess5"/>
    <dgm:cxn modelId="{63A6CA0C-2B76-4996-82B0-3DA94F5D3B2F}" type="presParOf" srcId="{2532E3C1-A55D-40CD-9AFE-8B0FADA61227}" destId="{C4FB3D30-1F66-4578-8F7D-2263E46D6924}" srcOrd="6" destOrd="0" presId="urn:microsoft.com/office/officeart/2005/8/layout/vProcess5"/>
    <dgm:cxn modelId="{2CA9E7D6-0F66-4419-86E1-D6A43608180E}" type="presParOf" srcId="{2532E3C1-A55D-40CD-9AFE-8B0FADA61227}" destId="{0323977F-668D-4117-B806-A94EDFD4AE83}" srcOrd="7" destOrd="0" presId="urn:microsoft.com/office/officeart/2005/8/layout/vProcess5"/>
    <dgm:cxn modelId="{25F518B9-A681-49D3-9D06-8ED77DE30243}" type="presParOf" srcId="{2532E3C1-A55D-40CD-9AFE-8B0FADA61227}" destId="{FA231157-828A-4996-906E-D2D01007C83D}" srcOrd="8" destOrd="0" presId="urn:microsoft.com/office/officeart/2005/8/layout/vProcess5"/>
    <dgm:cxn modelId="{792F15E7-9694-4902-9A1A-29EB1CB3B73A}" type="presParOf" srcId="{2532E3C1-A55D-40CD-9AFE-8B0FADA61227}" destId="{02D403F7-CD64-4ACF-A0F7-0B78E2585FE2}" srcOrd="9" destOrd="0" presId="urn:microsoft.com/office/officeart/2005/8/layout/vProcess5"/>
    <dgm:cxn modelId="{04920733-E5A4-4106-AB09-1CD24ECBE585}" type="presParOf" srcId="{2532E3C1-A55D-40CD-9AFE-8B0FADA61227}" destId="{53F7C5CC-7F05-4978-B18F-FF4AB5348145}" srcOrd="10" destOrd="0" presId="urn:microsoft.com/office/officeart/2005/8/layout/vProcess5"/>
    <dgm:cxn modelId="{594F32E6-27BA-40FF-9BF3-61F27C50FCD3}" type="presParOf" srcId="{2532E3C1-A55D-40CD-9AFE-8B0FADA61227}" destId="{F2FFA91E-75E9-491B-B406-E48A51D7CBE4}" srcOrd="11" destOrd="0" presId="urn:microsoft.com/office/officeart/2005/8/layout/vProcess5"/>
    <dgm:cxn modelId="{29C3D378-288A-416B-BAED-C22BAFF6E34F}" type="presParOf" srcId="{2532E3C1-A55D-40CD-9AFE-8B0FADA61227}" destId="{2D087F22-8C80-450D-A0D2-D4CB201727AA}" srcOrd="12" destOrd="0" presId="urn:microsoft.com/office/officeart/2005/8/layout/vProcess5"/>
    <dgm:cxn modelId="{92A22972-8492-4DCE-8A87-C263D79DC4D5}" type="presParOf" srcId="{2532E3C1-A55D-40CD-9AFE-8B0FADA61227}" destId="{3A00CF8A-4DAB-4F90-BCDE-5630173C7AC6}" srcOrd="13" destOrd="0" presId="urn:microsoft.com/office/officeart/2005/8/layout/vProcess5"/>
    <dgm:cxn modelId="{876A6965-48C5-4B72-BA42-2F53813F2F1D}" type="presParOf" srcId="{2532E3C1-A55D-40CD-9AFE-8B0FADA61227}" destId="{745A1913-0DB0-400E-ADDE-7733C4435A2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CCAF7F-BA67-4812-871A-A46062FAD19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F490DD-4A36-4DC0-ADDA-E4B063411448}">
      <dgm:prSet/>
      <dgm:spPr/>
      <dgm:t>
        <a:bodyPr/>
        <a:lstStyle/>
        <a:p>
          <a:r>
            <a:rPr lang="es-ES"/>
            <a:t>MEJORA EN EL “PICADO” DE DATOS.</a:t>
          </a:r>
          <a:endParaRPr lang="en-US"/>
        </a:p>
      </dgm:t>
    </dgm:pt>
    <dgm:pt modelId="{611012D6-34E5-4F83-B9DB-F72AF0B09EF9}" type="parTrans" cxnId="{184D7BFA-D2EE-45D1-BCD2-790B49A87382}">
      <dgm:prSet/>
      <dgm:spPr/>
      <dgm:t>
        <a:bodyPr/>
        <a:lstStyle/>
        <a:p>
          <a:endParaRPr lang="en-US"/>
        </a:p>
      </dgm:t>
    </dgm:pt>
    <dgm:pt modelId="{6F1B1C57-BC69-4B36-8749-25191FB767A1}" type="sibTrans" cxnId="{184D7BFA-D2EE-45D1-BCD2-790B49A87382}">
      <dgm:prSet/>
      <dgm:spPr/>
      <dgm:t>
        <a:bodyPr/>
        <a:lstStyle/>
        <a:p>
          <a:endParaRPr lang="en-US"/>
        </a:p>
      </dgm:t>
    </dgm:pt>
    <dgm:pt modelId="{CCF08097-28AA-4728-BD37-7004FB9F3E73}">
      <dgm:prSet/>
      <dgm:spPr/>
      <dgm:t>
        <a:bodyPr/>
        <a:lstStyle/>
        <a:p>
          <a:r>
            <a:rPr lang="es-ES"/>
            <a:t>CREACIÓN DE DASHBOARD “INDIVIDUAL” POR ENTRENADOR.</a:t>
          </a:r>
          <a:endParaRPr lang="en-US"/>
        </a:p>
      </dgm:t>
    </dgm:pt>
    <dgm:pt modelId="{A5DD13E3-5558-4181-B00F-F122B3BB02AF}" type="parTrans" cxnId="{BA889DE6-836E-44F7-9FB0-DDC0AF67C56B}">
      <dgm:prSet/>
      <dgm:spPr/>
      <dgm:t>
        <a:bodyPr/>
        <a:lstStyle/>
        <a:p>
          <a:endParaRPr lang="en-US"/>
        </a:p>
      </dgm:t>
    </dgm:pt>
    <dgm:pt modelId="{48CDE6CC-0613-48BA-9793-D825CF1AAB91}" type="sibTrans" cxnId="{BA889DE6-836E-44F7-9FB0-DDC0AF67C56B}">
      <dgm:prSet/>
      <dgm:spPr/>
      <dgm:t>
        <a:bodyPr/>
        <a:lstStyle/>
        <a:p>
          <a:endParaRPr lang="en-US"/>
        </a:p>
      </dgm:t>
    </dgm:pt>
    <dgm:pt modelId="{F633D10B-BB74-4019-8E5C-5C4D570BA703}">
      <dgm:prSet/>
      <dgm:spPr/>
      <dgm:t>
        <a:bodyPr/>
        <a:lstStyle/>
        <a:p>
          <a:r>
            <a:rPr lang="es-ES"/>
            <a:t>PLANTEAMIENTO DE OBJETIVOS REALES POR ENTRENADOR</a:t>
          </a:r>
          <a:endParaRPr lang="en-US"/>
        </a:p>
      </dgm:t>
    </dgm:pt>
    <dgm:pt modelId="{11BA7C01-3AB6-480C-8730-9B371C3347A6}" type="parTrans" cxnId="{BD4C73D2-74F1-4DED-B985-10044CBBED63}">
      <dgm:prSet/>
      <dgm:spPr/>
      <dgm:t>
        <a:bodyPr/>
        <a:lstStyle/>
        <a:p>
          <a:endParaRPr lang="en-US"/>
        </a:p>
      </dgm:t>
    </dgm:pt>
    <dgm:pt modelId="{FD02608F-D0CE-4331-9D79-4913E38E0F9E}" type="sibTrans" cxnId="{BD4C73D2-74F1-4DED-B985-10044CBBED63}">
      <dgm:prSet/>
      <dgm:spPr/>
      <dgm:t>
        <a:bodyPr/>
        <a:lstStyle/>
        <a:p>
          <a:endParaRPr lang="en-US"/>
        </a:p>
      </dgm:t>
    </dgm:pt>
    <dgm:pt modelId="{D326A7CC-E754-405A-B375-848B4CA79253}" type="pres">
      <dgm:prSet presAssocID="{E9CCAF7F-BA67-4812-871A-A46062FAD195}" presName="root" presStyleCnt="0">
        <dgm:presLayoutVars>
          <dgm:dir/>
          <dgm:resizeHandles val="exact"/>
        </dgm:presLayoutVars>
      </dgm:prSet>
      <dgm:spPr/>
    </dgm:pt>
    <dgm:pt modelId="{BE722071-D9CD-4839-8920-3EDDFB9D6CEE}" type="pres">
      <dgm:prSet presAssocID="{1BF490DD-4A36-4DC0-ADDA-E4B063411448}" presName="compNode" presStyleCnt="0"/>
      <dgm:spPr/>
    </dgm:pt>
    <dgm:pt modelId="{E8F6A88E-B29D-4F6B-8D19-DAD96C9DB614}" type="pres">
      <dgm:prSet presAssocID="{1BF490DD-4A36-4DC0-ADDA-E4B0634114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do"/>
        </a:ext>
      </dgm:extLst>
    </dgm:pt>
    <dgm:pt modelId="{EB713B5F-1CDC-42D8-B76C-10BACAA74AC8}" type="pres">
      <dgm:prSet presAssocID="{1BF490DD-4A36-4DC0-ADDA-E4B063411448}" presName="spaceRect" presStyleCnt="0"/>
      <dgm:spPr/>
    </dgm:pt>
    <dgm:pt modelId="{45F1B25E-DF4D-4C7B-9E7B-492F08861688}" type="pres">
      <dgm:prSet presAssocID="{1BF490DD-4A36-4DC0-ADDA-E4B063411448}" presName="textRect" presStyleLbl="revTx" presStyleIdx="0" presStyleCnt="3">
        <dgm:presLayoutVars>
          <dgm:chMax val="1"/>
          <dgm:chPref val="1"/>
        </dgm:presLayoutVars>
      </dgm:prSet>
      <dgm:spPr/>
    </dgm:pt>
    <dgm:pt modelId="{830264CF-4059-4F7C-A7CA-EB2912740F83}" type="pres">
      <dgm:prSet presAssocID="{6F1B1C57-BC69-4B36-8749-25191FB767A1}" presName="sibTrans" presStyleCnt="0"/>
      <dgm:spPr/>
    </dgm:pt>
    <dgm:pt modelId="{9EEDBE84-82FF-4A39-86FE-B0D4C1449559}" type="pres">
      <dgm:prSet presAssocID="{CCF08097-28AA-4728-BD37-7004FB9F3E73}" presName="compNode" presStyleCnt="0"/>
      <dgm:spPr/>
    </dgm:pt>
    <dgm:pt modelId="{70064129-DBA5-4981-94D1-F339B1F4ECC6}" type="pres">
      <dgm:prSet presAssocID="{CCF08097-28AA-4728-BD37-7004FB9F3E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9C0FA68C-B003-4C6C-A96F-B082D6E9D492}" type="pres">
      <dgm:prSet presAssocID="{CCF08097-28AA-4728-BD37-7004FB9F3E73}" presName="spaceRect" presStyleCnt="0"/>
      <dgm:spPr/>
    </dgm:pt>
    <dgm:pt modelId="{D17C4400-B948-4D4F-814C-AED03BBDBA5D}" type="pres">
      <dgm:prSet presAssocID="{CCF08097-28AA-4728-BD37-7004FB9F3E73}" presName="textRect" presStyleLbl="revTx" presStyleIdx="1" presStyleCnt="3">
        <dgm:presLayoutVars>
          <dgm:chMax val="1"/>
          <dgm:chPref val="1"/>
        </dgm:presLayoutVars>
      </dgm:prSet>
      <dgm:spPr/>
    </dgm:pt>
    <dgm:pt modelId="{AD5EBCEE-942C-4571-B512-8EF373A13673}" type="pres">
      <dgm:prSet presAssocID="{48CDE6CC-0613-48BA-9793-D825CF1AAB91}" presName="sibTrans" presStyleCnt="0"/>
      <dgm:spPr/>
    </dgm:pt>
    <dgm:pt modelId="{216C599A-D0A7-4C3F-B5E3-308AE01CBC23}" type="pres">
      <dgm:prSet presAssocID="{F633D10B-BB74-4019-8E5C-5C4D570BA703}" presName="compNode" presStyleCnt="0"/>
      <dgm:spPr/>
    </dgm:pt>
    <dgm:pt modelId="{205646F0-E56C-49EE-89AE-AA38995D2BDB}" type="pres">
      <dgm:prSet presAssocID="{F633D10B-BB74-4019-8E5C-5C4D570BA7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C0E2868C-76C5-4EEE-BDCE-8EF3ED1B73E7}" type="pres">
      <dgm:prSet presAssocID="{F633D10B-BB74-4019-8E5C-5C4D570BA703}" presName="spaceRect" presStyleCnt="0"/>
      <dgm:spPr/>
    </dgm:pt>
    <dgm:pt modelId="{42A9AAFE-E559-4E9B-A322-4428192EB1DC}" type="pres">
      <dgm:prSet presAssocID="{F633D10B-BB74-4019-8E5C-5C4D570BA70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613C161-5563-45AC-9CDA-E5D3134724ED}" type="presOf" srcId="{CCF08097-28AA-4728-BD37-7004FB9F3E73}" destId="{D17C4400-B948-4D4F-814C-AED03BBDBA5D}" srcOrd="0" destOrd="0" presId="urn:microsoft.com/office/officeart/2018/2/layout/IconLabelList"/>
    <dgm:cxn modelId="{12298C46-025C-40DE-AFEB-9721234A6AD3}" type="presOf" srcId="{1BF490DD-4A36-4DC0-ADDA-E4B063411448}" destId="{45F1B25E-DF4D-4C7B-9E7B-492F08861688}" srcOrd="0" destOrd="0" presId="urn:microsoft.com/office/officeart/2018/2/layout/IconLabelList"/>
    <dgm:cxn modelId="{0070D87A-152B-4CCB-9AA4-A474739EA5F9}" type="presOf" srcId="{E9CCAF7F-BA67-4812-871A-A46062FAD195}" destId="{D326A7CC-E754-405A-B375-848B4CA79253}" srcOrd="0" destOrd="0" presId="urn:microsoft.com/office/officeart/2018/2/layout/IconLabelList"/>
    <dgm:cxn modelId="{18306CA9-F3AB-4682-918B-952D78981FE2}" type="presOf" srcId="{F633D10B-BB74-4019-8E5C-5C4D570BA703}" destId="{42A9AAFE-E559-4E9B-A322-4428192EB1DC}" srcOrd="0" destOrd="0" presId="urn:microsoft.com/office/officeart/2018/2/layout/IconLabelList"/>
    <dgm:cxn modelId="{BD4C73D2-74F1-4DED-B985-10044CBBED63}" srcId="{E9CCAF7F-BA67-4812-871A-A46062FAD195}" destId="{F633D10B-BB74-4019-8E5C-5C4D570BA703}" srcOrd="2" destOrd="0" parTransId="{11BA7C01-3AB6-480C-8730-9B371C3347A6}" sibTransId="{FD02608F-D0CE-4331-9D79-4913E38E0F9E}"/>
    <dgm:cxn modelId="{BA889DE6-836E-44F7-9FB0-DDC0AF67C56B}" srcId="{E9CCAF7F-BA67-4812-871A-A46062FAD195}" destId="{CCF08097-28AA-4728-BD37-7004FB9F3E73}" srcOrd="1" destOrd="0" parTransId="{A5DD13E3-5558-4181-B00F-F122B3BB02AF}" sibTransId="{48CDE6CC-0613-48BA-9793-D825CF1AAB91}"/>
    <dgm:cxn modelId="{184D7BFA-D2EE-45D1-BCD2-790B49A87382}" srcId="{E9CCAF7F-BA67-4812-871A-A46062FAD195}" destId="{1BF490DD-4A36-4DC0-ADDA-E4B063411448}" srcOrd="0" destOrd="0" parTransId="{611012D6-34E5-4F83-B9DB-F72AF0B09EF9}" sibTransId="{6F1B1C57-BC69-4B36-8749-25191FB767A1}"/>
    <dgm:cxn modelId="{79F4F3C3-098B-4652-B49F-0F34C9DA72A3}" type="presParOf" srcId="{D326A7CC-E754-405A-B375-848B4CA79253}" destId="{BE722071-D9CD-4839-8920-3EDDFB9D6CEE}" srcOrd="0" destOrd="0" presId="urn:microsoft.com/office/officeart/2018/2/layout/IconLabelList"/>
    <dgm:cxn modelId="{CE989275-373A-4962-AF90-3DD2FD7C0482}" type="presParOf" srcId="{BE722071-D9CD-4839-8920-3EDDFB9D6CEE}" destId="{E8F6A88E-B29D-4F6B-8D19-DAD96C9DB614}" srcOrd="0" destOrd="0" presId="urn:microsoft.com/office/officeart/2018/2/layout/IconLabelList"/>
    <dgm:cxn modelId="{BA5380FA-C5E0-420D-AD63-0A899D4C1FE3}" type="presParOf" srcId="{BE722071-D9CD-4839-8920-3EDDFB9D6CEE}" destId="{EB713B5F-1CDC-42D8-B76C-10BACAA74AC8}" srcOrd="1" destOrd="0" presId="urn:microsoft.com/office/officeart/2018/2/layout/IconLabelList"/>
    <dgm:cxn modelId="{5A41F034-D7CC-4EE3-8711-F6348BA0BC93}" type="presParOf" srcId="{BE722071-D9CD-4839-8920-3EDDFB9D6CEE}" destId="{45F1B25E-DF4D-4C7B-9E7B-492F08861688}" srcOrd="2" destOrd="0" presId="urn:microsoft.com/office/officeart/2018/2/layout/IconLabelList"/>
    <dgm:cxn modelId="{42FA45C6-FD69-451F-93CE-991BDE66A492}" type="presParOf" srcId="{D326A7CC-E754-405A-B375-848B4CA79253}" destId="{830264CF-4059-4F7C-A7CA-EB2912740F83}" srcOrd="1" destOrd="0" presId="urn:microsoft.com/office/officeart/2018/2/layout/IconLabelList"/>
    <dgm:cxn modelId="{5BD2C4AA-E7EA-45C4-9A83-9A67113A6FDB}" type="presParOf" srcId="{D326A7CC-E754-405A-B375-848B4CA79253}" destId="{9EEDBE84-82FF-4A39-86FE-B0D4C1449559}" srcOrd="2" destOrd="0" presId="urn:microsoft.com/office/officeart/2018/2/layout/IconLabelList"/>
    <dgm:cxn modelId="{43A536E4-8782-4622-BFFE-D73A2A74610F}" type="presParOf" srcId="{9EEDBE84-82FF-4A39-86FE-B0D4C1449559}" destId="{70064129-DBA5-4981-94D1-F339B1F4ECC6}" srcOrd="0" destOrd="0" presId="urn:microsoft.com/office/officeart/2018/2/layout/IconLabelList"/>
    <dgm:cxn modelId="{8064CE6F-3D2F-4D9B-B417-2C79D88F73E6}" type="presParOf" srcId="{9EEDBE84-82FF-4A39-86FE-B0D4C1449559}" destId="{9C0FA68C-B003-4C6C-A96F-B082D6E9D492}" srcOrd="1" destOrd="0" presId="urn:microsoft.com/office/officeart/2018/2/layout/IconLabelList"/>
    <dgm:cxn modelId="{63DC9E20-5943-4B30-B12E-B687873B4942}" type="presParOf" srcId="{9EEDBE84-82FF-4A39-86FE-B0D4C1449559}" destId="{D17C4400-B948-4D4F-814C-AED03BBDBA5D}" srcOrd="2" destOrd="0" presId="urn:microsoft.com/office/officeart/2018/2/layout/IconLabelList"/>
    <dgm:cxn modelId="{BA0D493D-EF84-414C-89D6-F419CE835901}" type="presParOf" srcId="{D326A7CC-E754-405A-B375-848B4CA79253}" destId="{AD5EBCEE-942C-4571-B512-8EF373A13673}" srcOrd="3" destOrd="0" presId="urn:microsoft.com/office/officeart/2018/2/layout/IconLabelList"/>
    <dgm:cxn modelId="{F48DEC95-CC2F-4E20-9A9D-C274271B1F31}" type="presParOf" srcId="{D326A7CC-E754-405A-B375-848B4CA79253}" destId="{216C599A-D0A7-4C3F-B5E3-308AE01CBC23}" srcOrd="4" destOrd="0" presId="urn:microsoft.com/office/officeart/2018/2/layout/IconLabelList"/>
    <dgm:cxn modelId="{D30FD15B-DD46-444D-9174-6267BA497E5E}" type="presParOf" srcId="{216C599A-D0A7-4C3F-B5E3-308AE01CBC23}" destId="{205646F0-E56C-49EE-89AE-AA38995D2BDB}" srcOrd="0" destOrd="0" presId="urn:microsoft.com/office/officeart/2018/2/layout/IconLabelList"/>
    <dgm:cxn modelId="{D2F81472-18CE-4EFB-9636-A2A198F436F6}" type="presParOf" srcId="{216C599A-D0A7-4C3F-B5E3-308AE01CBC23}" destId="{C0E2868C-76C5-4EEE-BDCE-8EF3ED1B73E7}" srcOrd="1" destOrd="0" presId="urn:microsoft.com/office/officeart/2018/2/layout/IconLabelList"/>
    <dgm:cxn modelId="{21D66130-CF1A-4C44-B6B7-DBCFD489F072}" type="presParOf" srcId="{216C599A-D0A7-4C3F-B5E3-308AE01CBC23}" destId="{42A9AAFE-E559-4E9B-A322-4428192EB1D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270CD-EDB4-448F-8D57-4669914A1119}">
      <dsp:nvSpPr>
        <dsp:cNvPr id="0" name=""/>
        <dsp:cNvSpPr/>
      </dsp:nvSpPr>
      <dsp:spPr>
        <a:xfrm>
          <a:off x="0" y="0"/>
          <a:ext cx="8554448" cy="6249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USO DE DATOS DE LA EMPRESA</a:t>
          </a:r>
          <a:endParaRPr lang="en-US" sz="1800" kern="1200"/>
        </a:p>
      </dsp:txBody>
      <dsp:txXfrm>
        <a:off x="18305" y="18305"/>
        <a:ext cx="7806922" cy="588371"/>
      </dsp:txXfrm>
    </dsp:sp>
    <dsp:sp modelId="{E2CC253A-4A97-4C22-83FA-B42033C754C9}">
      <dsp:nvSpPr>
        <dsp:cNvPr id="0" name=""/>
        <dsp:cNvSpPr/>
      </dsp:nvSpPr>
      <dsp:spPr>
        <a:xfrm>
          <a:off x="638806" y="711784"/>
          <a:ext cx="8554448" cy="6249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CONOCER NUESTROS CLUBES</a:t>
          </a:r>
        </a:p>
      </dsp:txBody>
      <dsp:txXfrm>
        <a:off x="657111" y="730089"/>
        <a:ext cx="7472794" cy="588371"/>
      </dsp:txXfrm>
    </dsp:sp>
    <dsp:sp modelId="{9A4B69F9-1B12-4371-8EA3-1A669A85FCB3}">
      <dsp:nvSpPr>
        <dsp:cNvPr id="0" name=""/>
        <dsp:cNvSpPr/>
      </dsp:nvSpPr>
      <dsp:spPr>
        <a:xfrm>
          <a:off x="1277612" y="1423568"/>
          <a:ext cx="8554448" cy="6249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MEJORA DE OFERTA DE SERVICIO</a:t>
          </a:r>
          <a:endParaRPr lang="en-US" sz="1800" kern="1200"/>
        </a:p>
      </dsp:txBody>
      <dsp:txXfrm>
        <a:off x="1295917" y="1441873"/>
        <a:ext cx="7472794" cy="588371"/>
      </dsp:txXfrm>
    </dsp:sp>
    <dsp:sp modelId="{F33E4609-EEA4-424F-96A4-40256C689E3B}">
      <dsp:nvSpPr>
        <dsp:cNvPr id="0" name=""/>
        <dsp:cNvSpPr/>
      </dsp:nvSpPr>
      <dsp:spPr>
        <a:xfrm>
          <a:off x="1916418" y="2135352"/>
          <a:ext cx="8554448" cy="6249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EVALUACIÓN DE LOS TRABAJADORES</a:t>
          </a:r>
          <a:endParaRPr lang="en-US" sz="1800" kern="1200"/>
        </a:p>
      </dsp:txBody>
      <dsp:txXfrm>
        <a:off x="1934723" y="2153657"/>
        <a:ext cx="7472794" cy="588371"/>
      </dsp:txXfrm>
    </dsp:sp>
    <dsp:sp modelId="{45D9C1E5-471A-4FFB-B38E-B3BF329CA5BF}">
      <dsp:nvSpPr>
        <dsp:cNvPr id="0" name=""/>
        <dsp:cNvSpPr/>
      </dsp:nvSpPr>
      <dsp:spPr>
        <a:xfrm>
          <a:off x="2555225" y="2847136"/>
          <a:ext cx="8554448" cy="6249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COMPARACIÓN DE LOS TRABAJADORES EXITOSOS VS NOVATOS</a:t>
          </a:r>
          <a:endParaRPr lang="en-US" sz="1800" kern="1200"/>
        </a:p>
      </dsp:txBody>
      <dsp:txXfrm>
        <a:off x="2573530" y="2865441"/>
        <a:ext cx="7472794" cy="588371"/>
      </dsp:txXfrm>
    </dsp:sp>
    <dsp:sp modelId="{C4FB3D30-1F66-4578-8F7D-2263E46D6924}">
      <dsp:nvSpPr>
        <dsp:cNvPr id="0" name=""/>
        <dsp:cNvSpPr/>
      </dsp:nvSpPr>
      <dsp:spPr>
        <a:xfrm>
          <a:off x="8148211" y="456583"/>
          <a:ext cx="406237" cy="4062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239614" y="456583"/>
        <a:ext cx="223431" cy="305693"/>
      </dsp:txXfrm>
    </dsp:sp>
    <dsp:sp modelId="{0323977F-668D-4117-B806-A94EDFD4AE83}">
      <dsp:nvSpPr>
        <dsp:cNvPr id="0" name=""/>
        <dsp:cNvSpPr/>
      </dsp:nvSpPr>
      <dsp:spPr>
        <a:xfrm>
          <a:off x="8787017" y="1168367"/>
          <a:ext cx="406237" cy="40623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878420" y="1168367"/>
        <a:ext cx="223431" cy="305693"/>
      </dsp:txXfrm>
    </dsp:sp>
    <dsp:sp modelId="{FA231157-828A-4996-906E-D2D01007C83D}">
      <dsp:nvSpPr>
        <dsp:cNvPr id="0" name=""/>
        <dsp:cNvSpPr/>
      </dsp:nvSpPr>
      <dsp:spPr>
        <a:xfrm>
          <a:off x="9425823" y="1869735"/>
          <a:ext cx="406237" cy="40623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517226" y="1869735"/>
        <a:ext cx="223431" cy="305693"/>
      </dsp:txXfrm>
    </dsp:sp>
    <dsp:sp modelId="{02D403F7-CD64-4ACF-A0F7-0B78E2585FE2}">
      <dsp:nvSpPr>
        <dsp:cNvPr id="0" name=""/>
        <dsp:cNvSpPr/>
      </dsp:nvSpPr>
      <dsp:spPr>
        <a:xfrm>
          <a:off x="10064629" y="2588463"/>
          <a:ext cx="406237" cy="40623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0156032" y="2588463"/>
        <a:ext cx="223431" cy="305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6A88E-B29D-4F6B-8D19-DAD96C9DB614}">
      <dsp:nvSpPr>
        <dsp:cNvPr id="0" name=""/>
        <dsp:cNvSpPr/>
      </dsp:nvSpPr>
      <dsp:spPr>
        <a:xfrm>
          <a:off x="998345" y="451002"/>
          <a:ext cx="1464586" cy="146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1B25E-DF4D-4C7B-9E7B-492F08861688}">
      <dsp:nvSpPr>
        <dsp:cNvPr id="0" name=""/>
        <dsp:cNvSpPr/>
      </dsp:nvSpPr>
      <dsp:spPr>
        <a:xfrm>
          <a:off x="103320" y="2301115"/>
          <a:ext cx="32546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MEJORA EN EL “PICADO” DE DATOS.</a:t>
          </a:r>
          <a:endParaRPr lang="en-US" sz="1700" kern="1200"/>
        </a:p>
      </dsp:txBody>
      <dsp:txXfrm>
        <a:off x="103320" y="2301115"/>
        <a:ext cx="3254636" cy="720000"/>
      </dsp:txXfrm>
    </dsp:sp>
    <dsp:sp modelId="{70064129-DBA5-4981-94D1-F339B1F4ECC6}">
      <dsp:nvSpPr>
        <dsp:cNvPr id="0" name=""/>
        <dsp:cNvSpPr/>
      </dsp:nvSpPr>
      <dsp:spPr>
        <a:xfrm>
          <a:off x="4822543" y="451002"/>
          <a:ext cx="1464586" cy="146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C4400-B948-4D4F-814C-AED03BBDBA5D}">
      <dsp:nvSpPr>
        <dsp:cNvPr id="0" name=""/>
        <dsp:cNvSpPr/>
      </dsp:nvSpPr>
      <dsp:spPr>
        <a:xfrm>
          <a:off x="3927518" y="2301115"/>
          <a:ext cx="32546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CREACIÓN DE DASHBOARD “INDIVIDUAL” POR ENTRENADOR.</a:t>
          </a:r>
          <a:endParaRPr lang="en-US" sz="1700" kern="1200"/>
        </a:p>
      </dsp:txBody>
      <dsp:txXfrm>
        <a:off x="3927518" y="2301115"/>
        <a:ext cx="3254636" cy="720000"/>
      </dsp:txXfrm>
    </dsp:sp>
    <dsp:sp modelId="{205646F0-E56C-49EE-89AE-AA38995D2BDB}">
      <dsp:nvSpPr>
        <dsp:cNvPr id="0" name=""/>
        <dsp:cNvSpPr/>
      </dsp:nvSpPr>
      <dsp:spPr>
        <a:xfrm>
          <a:off x="8646741" y="451002"/>
          <a:ext cx="1464586" cy="146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9AAFE-E559-4E9B-A322-4428192EB1DC}">
      <dsp:nvSpPr>
        <dsp:cNvPr id="0" name=""/>
        <dsp:cNvSpPr/>
      </dsp:nvSpPr>
      <dsp:spPr>
        <a:xfrm>
          <a:off x="7751716" y="2301115"/>
          <a:ext cx="325463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PLANTEAMIENTO DE OBJETIVOS REALES POR ENTRENADOR</a:t>
          </a:r>
          <a:endParaRPr lang="en-US" sz="1700" kern="1200"/>
        </a:p>
      </dsp:txBody>
      <dsp:txXfrm>
        <a:off x="7751716" y="2301115"/>
        <a:ext cx="325463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1343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8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3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02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8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6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7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8/1/2024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72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citypopulation.d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C104E3-BBCD-F49D-40CC-F5323E506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s-ES" dirty="0"/>
              <a:t>APLICACIÓN DEL Big Data en una empresa de Entrenamiento Personal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AEF301-6426-D574-B42B-2754F8ECF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s-ES" sz="2000" dirty="0"/>
              <a:t>Alejandro Fernandez Sánchez</a:t>
            </a:r>
          </a:p>
          <a:p>
            <a:pPr>
              <a:lnSpc>
                <a:spcPct val="115000"/>
              </a:lnSpc>
            </a:pPr>
            <a:endParaRPr lang="es-ES" sz="2000" dirty="0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CDF4FD8D-6655-526F-32DD-904D8B4F4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74" r="130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85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B20AE-A681-9646-B51D-1F8DC933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2400"/>
              <a:t>Correlación entre diferentes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599DBD-5A4F-BFFF-8F1E-A12B6B6F8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009899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D9000E-708C-464D-A86F-4ABE391B6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6337" y="0"/>
            <a:ext cx="720566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Marcador de contenido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C993DCD2-EE06-7083-1EAC-AB40D2526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645888"/>
            <a:ext cx="6113812" cy="55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1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34C8AF-4C8F-F259-FCA4-CFF0DD54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/>
              <a:t>Combinando varias variables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B4D5EC8A-2633-C598-C35C-A7ACB55F6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9" y="3007008"/>
            <a:ext cx="5421600" cy="3144528"/>
          </a:xfrm>
          <a:prstGeom prst="rect">
            <a:avLst/>
          </a:prstGeo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6898EDE1-1A94-F2E0-BE26-FC69B117C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68" y="2841329"/>
            <a:ext cx="4511688" cy="34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1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D162AB-E5E1-93E9-A9E8-0543C549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CUADRO DE MANDOS PARA ENTRENADORES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BC23FDB-5ECC-C6E0-3CDA-1078E5AAC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1" y="1790700"/>
            <a:ext cx="9853970" cy="4433119"/>
          </a:xfrm>
        </p:spPr>
      </p:pic>
    </p:spTree>
    <p:extLst>
      <p:ext uri="{BB962C8B-B14F-4D97-AF65-F5344CB8AC3E}">
        <p14:creationId xmlns:p14="http://schemas.microsoft.com/office/powerpoint/2010/main" val="47737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11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13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41" name="Freeform: Shape 14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42" name="Freeform: Shape 16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3" name="Rectangle 1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0D8195-3E8D-DF4D-B14E-DFBE5FEE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dirty="0" err="1"/>
              <a:t>Conociendo</a:t>
            </a:r>
            <a:r>
              <a:rPr lang="en-US" dirty="0"/>
              <a:t> a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clientes</a:t>
            </a:r>
            <a:endParaRPr lang="en-US" dirty="0"/>
          </a:p>
        </p:txBody>
      </p:sp>
      <p:cxnSp>
        <p:nvCxnSpPr>
          <p:cNvPr id="44" name="Straight Connector 21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D3009D0-C21D-AD03-857C-2C19CF5D8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39" y="3352635"/>
            <a:ext cx="5421600" cy="2453274"/>
          </a:xfrm>
          <a:prstGeom prst="rect">
            <a:avLst/>
          </a:prstGeom>
        </p:spPr>
      </p:pic>
      <p:pic>
        <p:nvPicPr>
          <p:cNvPr id="5" name="Marcador de contenido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54E1561F-8974-EAF2-B14D-99C2CBCEF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12" y="3283922"/>
            <a:ext cx="5421600" cy="258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9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8315E-6455-AC83-D484-1FC90DE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Evaluando entrenadores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73C92A9B-74B2-5702-2998-5322CAB08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7" y="2536723"/>
            <a:ext cx="8829368" cy="397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9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FAACE-427E-4DDF-A383-442C5882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74983E-268E-2514-8EAD-49D387EE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MAYORÍA CLIENTE FEMENINO.</a:t>
            </a:r>
          </a:p>
          <a:p>
            <a:r>
              <a:rPr lang="es-ES" dirty="0"/>
              <a:t>NO IDENTIFICACIÓN CLARA DE UN SERVICIO PARA UN TIPO DE CLIENTE. </a:t>
            </a:r>
          </a:p>
          <a:p>
            <a:r>
              <a:rPr lang="es-ES" dirty="0"/>
              <a:t>¿PODEMOS COGER ALGUNOS DATOS QUE SEAN INFORMATIVOS?</a:t>
            </a:r>
          </a:p>
        </p:txBody>
      </p:sp>
    </p:spTree>
    <p:extLst>
      <p:ext uri="{BB962C8B-B14F-4D97-AF65-F5344CB8AC3E}">
        <p14:creationId xmlns:p14="http://schemas.microsoft.com/office/powerpoint/2010/main" val="126348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AEC8EF-248B-1F80-8B5E-D42E8579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anchor="b">
            <a:normAutofit/>
          </a:bodyPr>
          <a:lstStyle/>
          <a:p>
            <a:pPr algn="ctr"/>
            <a:r>
              <a:rPr lang="es-ES"/>
              <a:t>PROPUESTAS 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66C6961F-9231-795B-F3F3-E022F36A6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s-ES" sz="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Cuantificación de la fecha de alta de los entrenadores, para ver el desempeño de entrenadores más veteranos vs los más jóvenes.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s-ES" sz="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Cuantificación de la fecha de baja de los entrenadores y ver su desempeño en varias áreas.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s-ES" sz="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Cuantificación de la fecha de alta y baja de los clientes, que pueda aparecer en el Excel que se ha enviado. Para poder evaluar la fidelización del cliente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s-ES" sz="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Ajustar el servicio en base a características de clientes, para ello sería necesario poner como obligatorio en la recopilación de datos por qué se apunta al cliente.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s-ES" sz="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Facilidad en la toma de datos, hoja de PRIMER CONTACTO y luego EVALUACIÓN INICIAL.  Diferenciar bien una de otra, para que así podamos cuantificar bien la pirámide desde que conseguimos el Lead, hasta que hagamos la prueba y luego el resultado de esa misma prueba.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s-ES" sz="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Facilitar la toma de datos poniendo la obligatoriedad de datos de ciertos aspectos para que no se pierda información. 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s-ES" sz="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Ajustar el servicio en base a las características del cliente: protocolización de calentamientos, progresiones </a:t>
            </a:r>
            <a:r>
              <a:rPr lang="es-ES" sz="8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r>
              <a:rPr lang="es-ES" sz="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dejando a criterio del entrenador el paso a diferentes estadios y trato con cliente.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Poder apuntar las clases realizadas en la aplicación, para poder evaluar patrones de cara a predecir bajas o anticipar subidas de cuotas. </a:t>
            </a:r>
          </a:p>
          <a:p>
            <a:pPr>
              <a:lnSpc>
                <a:spcPct val="115000"/>
              </a:lnSpc>
            </a:pPr>
            <a:endParaRPr lang="es-ES" sz="800"/>
          </a:p>
        </p:txBody>
      </p:sp>
      <p:pic>
        <p:nvPicPr>
          <p:cNvPr id="16" name="Picture 4" descr="Amplio grupo de paracaidistas en el aire">
            <a:extLst>
              <a:ext uri="{FF2B5EF4-FFF2-40B4-BE49-F238E27FC236}">
                <a16:creationId xmlns:a16="http://schemas.microsoft.com/office/drawing/2014/main" id="{65A2DB90-7709-5B4F-006E-F97B5DBB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16" r="30648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5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a sobre fondo claro">
            <a:extLst>
              <a:ext uri="{FF2B5EF4-FFF2-40B4-BE49-F238E27FC236}">
                <a16:creationId xmlns:a16="http://schemas.microsoft.com/office/drawing/2014/main" id="{B8E05B4B-8833-91A2-9E54-35B64B22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9301E-E2F5-69EC-76A2-24E0665B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MUCHAS GRACIAS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66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0CA01C-B615-08DA-82BC-45EE31BB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s-ES" dirty="0"/>
              <a:t> PROBLEMA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13" name="Marcador de contenido 3">
            <a:extLst>
              <a:ext uri="{FF2B5EF4-FFF2-40B4-BE49-F238E27FC236}">
                <a16:creationId xmlns:a16="http://schemas.microsoft.com/office/drawing/2014/main" id="{21DD71D2-388F-04CB-01C0-6ADB03B3A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54057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Marcador de contenido 4" descr="Logotipo, Icono&#10;&#10;Descripción generada automáticamente">
            <a:extLst>
              <a:ext uri="{FF2B5EF4-FFF2-40B4-BE49-F238E27FC236}">
                <a16:creationId xmlns:a16="http://schemas.microsoft.com/office/drawing/2014/main" id="{BBD2DAAA-89B1-85AA-AAD0-E7AC88A6DC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12" y="181703"/>
            <a:ext cx="1739631" cy="17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E00216-5D76-7A78-0236-AD6A79BB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s-ES" dirty="0"/>
              <a:t>SOLUCIÓN PROPUESTA</a:t>
            </a:r>
            <a:br>
              <a:rPr lang="es-ES" dirty="0"/>
            </a:br>
            <a:endParaRPr lang="es-E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13" name="Marcador de contenido 3">
            <a:extLst>
              <a:ext uri="{FF2B5EF4-FFF2-40B4-BE49-F238E27FC236}">
                <a16:creationId xmlns:a16="http://schemas.microsoft.com/office/drawing/2014/main" id="{8D216EB3-2123-B991-4010-83F389911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826090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51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E44BCA-2837-D71D-DEE6-5C9895CD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FUENTES DE DATOS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5EBEBC76-A3C4-F83D-7AAB-569AFD902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000" y="2759076"/>
            <a:ext cx="4460874" cy="30098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eaLnBrk="1" fontAlgn="base" hangingPunct="1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Tx/>
              <a:buChar char="•"/>
              <a:tabLst/>
            </a:pPr>
            <a:r>
              <a:rPr kumimoji="0" lang="en-US" altLang="es-ES" sz="800" b="0" i="0" u="none" strike="noStrike" cap="none" normalizeH="0" baseline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latin typeface="+mn-lt"/>
              </a:rPr>
              <a:t>APLICACIÓN GYM – GY de la </a:t>
            </a:r>
            <a:r>
              <a:rPr kumimoji="0" lang="en-US" altLang="es-ES" sz="8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latin typeface="+mn-lt"/>
              </a:rPr>
              <a:t>empresa</a:t>
            </a:r>
            <a:r>
              <a:rPr kumimoji="0" lang="en-US" altLang="es-ES" sz="800" b="0" i="0" u="none" strike="noStrike" cap="none" normalizeH="0" baseline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latin typeface="+mn-lt"/>
              </a:rPr>
              <a:t> FUNZIONA.</a:t>
            </a:r>
          </a:p>
          <a:p>
            <a:pPr marL="0" marR="0" lvl="0" indent="0" eaLnBrk="1" fontAlgn="base" hangingPunct="1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Tx/>
              <a:buChar char="•"/>
              <a:tabLst/>
            </a:pPr>
            <a:r>
              <a:rPr kumimoji="0" lang="en-US" altLang="es-ES" sz="800" b="0" i="0" u="none" strike="noStrike" cap="none" normalizeH="0" baseline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latin typeface="+mn-lt"/>
              </a:rPr>
              <a:t>Material </a:t>
            </a:r>
            <a:r>
              <a:rPr kumimoji="0" lang="en-US" altLang="es-ES" sz="8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latin typeface="+mn-lt"/>
              </a:rPr>
              <a:t>educativo</a:t>
            </a:r>
            <a:r>
              <a:rPr kumimoji="0" lang="en-US" altLang="es-ES" sz="800" b="0" i="0" u="none" strike="noStrike" cap="none" normalizeH="0" baseline="0" dirty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latin typeface="+mn-lt"/>
              </a:rPr>
              <a:t> del campus virtual de Sport Data CAMPUS.</a:t>
            </a: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sz="8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</a:rPr>
              <a:t>https://valenciaplaza.com/jorge-juan-rascanya-calles-valencia-mayor-menor-renta-espana</a:t>
            </a: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sz="8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</a:rPr>
              <a:t>https://www.epdata.es/datos/renta-municipios-datos-estadisticas-agencia-tributaria/201/sagunto/6234</a:t>
            </a: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sz="8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</a:rPr>
              <a:t>https://www.informacion.es/economia/2023/10/28/son-barrios-ricos-pobres-alicante-93232683.html</a:t>
            </a: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sz="8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</a:rPr>
              <a:t>https://econet.carm.es/inicio/-/crem/sicrem/PU_CartagenaCifrasNEW/P8017/sec2.html</a:t>
            </a: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sz="8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</a:rPr>
              <a:t>https://datosabiertos.malaga.eu/</a:t>
            </a: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sz="8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</a:rPr>
              <a:t>https://www.diariosur.es/malaga-capital/consulta-barrios-rico-pobre-malaga-20210429203237-nt.html?ref=https%3A%2F%2Fwww.diariosur.es%2Fmalaga-capital%2Fconsulta-barrios-rico-pobre-malaga-20210429203237-nt.html</a:t>
            </a: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sz="8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</a:rPr>
              <a:t>https://www.murcia.es/documents/11263/2168395/Poblacion-de-Derecho-Habitantes-Barrios-Pedanias.pdf</a:t>
            </a: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Tx/>
              <a:buChar char="•"/>
            </a:pPr>
            <a:r>
              <a:rPr lang="en-US" sz="8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</a:rPr>
              <a:t>https://gestrisam.malaga.eu/export/sites/gestrisam/.galleries/Poblacion-2022/6_Poblacion_-por_Distritos_Municipales_Barrio_y_Sexo.pdf </a:t>
            </a: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Tx/>
              <a:buChar char="•"/>
            </a:pPr>
            <a:r>
              <a:rPr lang="es-ES" sz="1000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https://citypopulation.de/</a:t>
            </a:r>
            <a:endParaRPr lang="en-US" sz="1000" dirty="0">
              <a:effectLst/>
              <a:latin typeface="+mn-lt"/>
            </a:endParaRPr>
          </a:p>
          <a:p>
            <a:pPr eaLnBrk="1" hangingPunct="1">
              <a:lnSpc>
                <a:spcPct val="11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FontTx/>
              <a:buChar char="•"/>
            </a:pPr>
            <a:endParaRPr lang="en-US" sz="800" dirty="0">
              <a:solidFill>
                <a:schemeClr val="tx1">
                  <a:alpha val="70000"/>
                </a:schemeClr>
              </a:solidFill>
              <a:effectLst/>
              <a:latin typeface="+mn-lt"/>
            </a:endParaRPr>
          </a:p>
          <a:p>
            <a:pPr marL="0" marR="0" lvl="0" indent="0" eaLnBrk="1" fontAlgn="base" hangingPunct="1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Tx/>
              <a:buChar char="•"/>
              <a:tabLst/>
            </a:pPr>
            <a:endParaRPr kumimoji="0" lang="en-US" altLang="es-ES" sz="800" b="0" i="0" u="none" strike="noStrike" cap="none" normalizeH="0" baseline="0" dirty="0">
              <a:ln>
                <a:noFill/>
              </a:ln>
              <a:solidFill>
                <a:schemeClr val="tx1">
                  <a:alpha val="70000"/>
                </a:schemeClr>
              </a:solidFill>
              <a:effectLst/>
              <a:latin typeface="+mn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36" name="Picture 35" descr="Bombilla en fondo amarillo con rayos de luz y cable pintados">
            <a:extLst>
              <a:ext uri="{FF2B5EF4-FFF2-40B4-BE49-F238E27FC236}">
                <a16:creationId xmlns:a16="http://schemas.microsoft.com/office/drawing/2014/main" id="{A98A3794-2AFB-4965-950B-FC06AAC89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804" r="10546"/>
          <a:stretch/>
        </p:blipFill>
        <p:spPr>
          <a:xfrm>
            <a:off x="7797233" y="540032"/>
            <a:ext cx="3255409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Marcador de contenido 6" descr="Icono&#10;&#10;Descripción generada automáticamente">
            <a:extLst>
              <a:ext uri="{FF2B5EF4-FFF2-40B4-BE49-F238E27FC236}">
                <a16:creationId xmlns:a16="http://schemas.microsoft.com/office/drawing/2014/main" id="{351DAC47-C584-B638-9355-ABF0B57A7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249" y="2353953"/>
            <a:ext cx="1396054" cy="1138319"/>
          </a:xfr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BBAB656-A974-174A-7921-893618854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40" y="3883441"/>
            <a:ext cx="2122715" cy="1228725"/>
          </a:xfrm>
          <a:prstGeom prst="rect">
            <a:avLst/>
          </a:prstGeom>
        </p:spPr>
      </p:pic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24DEE52D-E8B0-9A01-27E5-DE610C6EC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20" y="2353952"/>
            <a:ext cx="1442371" cy="1138320"/>
          </a:xfrm>
          <a:prstGeom prst="rect">
            <a:avLst/>
          </a:prstGeom>
        </p:spPr>
      </p:pic>
      <p:pic>
        <p:nvPicPr>
          <p:cNvPr id="15" name="Imagen 14" descr="Imagen que contiene competencia de atletismo, tabla&#10;&#10;Descripción generada automáticamente">
            <a:extLst>
              <a:ext uri="{FF2B5EF4-FFF2-40B4-BE49-F238E27FC236}">
                <a16:creationId xmlns:a16="http://schemas.microsoft.com/office/drawing/2014/main" id="{BDF79318-9008-0032-154E-5E2D940B2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75" y="486460"/>
            <a:ext cx="1586732" cy="1344563"/>
          </a:xfrm>
          <a:prstGeom prst="rect">
            <a:avLst/>
          </a:prstGeom>
        </p:spPr>
      </p:pic>
      <p:pic>
        <p:nvPicPr>
          <p:cNvPr id="17" name="Imagen 1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19A761F0-A680-304C-97A8-E10704FC1E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72" y="4365055"/>
            <a:ext cx="1455940" cy="1138319"/>
          </a:xfrm>
          <a:prstGeom prst="rect">
            <a:avLst/>
          </a:prstGeom>
        </p:spPr>
      </p:pic>
      <p:pic>
        <p:nvPicPr>
          <p:cNvPr id="19" name="Imagen 18" descr="Imagen que contiene Icono&#10;&#10;Descripción generada automáticamente">
            <a:extLst>
              <a:ext uri="{FF2B5EF4-FFF2-40B4-BE49-F238E27FC236}">
                <a16:creationId xmlns:a16="http://schemas.microsoft.com/office/drawing/2014/main" id="{E15B6C55-FFE9-9016-38F5-05A6F53630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83" y="2496008"/>
            <a:ext cx="1600814" cy="1600201"/>
          </a:xfrm>
          <a:prstGeom prst="rect">
            <a:avLst/>
          </a:prstGeom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F554762-92F8-9530-FF7A-B15AF9DD2032}"/>
              </a:ext>
            </a:extLst>
          </p:cNvPr>
          <p:cNvCxnSpPr/>
          <p:nvPr/>
        </p:nvCxnSpPr>
        <p:spPr>
          <a:xfrm>
            <a:off x="2666232" y="1535750"/>
            <a:ext cx="806245" cy="72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A0E6492-1147-821E-000A-8691AA112E63}"/>
              </a:ext>
            </a:extLst>
          </p:cNvPr>
          <p:cNvCxnSpPr>
            <a:cxnSpLocks/>
          </p:cNvCxnSpPr>
          <p:nvPr/>
        </p:nvCxnSpPr>
        <p:spPr>
          <a:xfrm flipV="1">
            <a:off x="2728408" y="3659902"/>
            <a:ext cx="681892" cy="705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82D0B81-D584-7B19-340A-7DAB20A3F41F}"/>
              </a:ext>
            </a:extLst>
          </p:cNvPr>
          <p:cNvCxnSpPr>
            <a:cxnSpLocks/>
          </p:cNvCxnSpPr>
          <p:nvPr/>
        </p:nvCxnSpPr>
        <p:spPr>
          <a:xfrm>
            <a:off x="5014387" y="2966389"/>
            <a:ext cx="432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3ED38BF-7BBB-FC07-2DD2-0E77DB5A5EBF}"/>
              </a:ext>
            </a:extLst>
          </p:cNvPr>
          <p:cNvCxnSpPr/>
          <p:nvPr/>
        </p:nvCxnSpPr>
        <p:spPr>
          <a:xfrm>
            <a:off x="7180540" y="2632354"/>
            <a:ext cx="1907458" cy="454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E04D431-CE1F-A846-854B-54508F25C87E}"/>
              </a:ext>
            </a:extLst>
          </p:cNvPr>
          <p:cNvCxnSpPr>
            <a:cxnSpLocks/>
          </p:cNvCxnSpPr>
          <p:nvPr/>
        </p:nvCxnSpPr>
        <p:spPr>
          <a:xfrm flipV="1">
            <a:off x="7275285" y="3597066"/>
            <a:ext cx="1732604" cy="1154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589024D-FA15-758E-BF7D-B546CA9DF07F}"/>
              </a:ext>
            </a:extLst>
          </p:cNvPr>
          <p:cNvCxnSpPr/>
          <p:nvPr/>
        </p:nvCxnSpPr>
        <p:spPr>
          <a:xfrm>
            <a:off x="6313805" y="3734741"/>
            <a:ext cx="0" cy="49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01947C3C-BDCE-E197-1DE6-A7656ABA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Arquitectura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CF8C841-C186-66AA-FA95-ABDCBB551DBC}"/>
              </a:ext>
            </a:extLst>
          </p:cNvPr>
          <p:cNvCxnSpPr>
            <a:cxnSpLocks/>
          </p:cNvCxnSpPr>
          <p:nvPr/>
        </p:nvCxnSpPr>
        <p:spPr>
          <a:xfrm>
            <a:off x="9881419" y="4365055"/>
            <a:ext cx="0" cy="56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2303B44-A489-3936-C75B-DDA072FB3F95}"/>
              </a:ext>
            </a:extLst>
          </p:cNvPr>
          <p:cNvCxnSpPr>
            <a:cxnSpLocks/>
          </p:cNvCxnSpPr>
          <p:nvPr/>
        </p:nvCxnSpPr>
        <p:spPr>
          <a:xfrm>
            <a:off x="7275285" y="5038564"/>
            <a:ext cx="2183347" cy="36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84E860F-D286-CB73-AE76-3C78B4050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888" y="5024565"/>
            <a:ext cx="1261110" cy="98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9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aje dorado colgado en un armario rodeado de trajes negros">
            <a:extLst>
              <a:ext uri="{FF2B5EF4-FFF2-40B4-BE49-F238E27FC236}">
                <a16:creationId xmlns:a16="http://schemas.microsoft.com/office/drawing/2014/main" id="{2FC35376-396C-FFF9-8902-AE53DFF1B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62" r="-1" b="6347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519508-A780-4D3C-AFC8-363D53F24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39400 w 12192000"/>
              <a:gd name="connsiteY0" fmla="*/ 540000 h 6858000"/>
              <a:gd name="connsiteX1" fmla="*/ 539400 w 12192000"/>
              <a:gd name="connsiteY1" fmla="*/ 6318000 h 6858000"/>
              <a:gd name="connsiteX2" fmla="*/ 11652600 w 12192000"/>
              <a:gd name="connsiteY2" fmla="*/ 6318000 h 6858000"/>
              <a:gd name="connsiteX3" fmla="*/ 11652600 w 12192000"/>
              <a:gd name="connsiteY3" fmla="*/ 540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39400" y="540000"/>
                </a:moveTo>
                <a:lnTo>
                  <a:pt x="539400" y="6318000"/>
                </a:lnTo>
                <a:lnTo>
                  <a:pt x="11652600" y="6318000"/>
                </a:lnTo>
                <a:lnTo>
                  <a:pt x="11652600" y="540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6FFB859-0BF4-44C8-92CE-827BC0BED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1686" y="432884"/>
            <a:ext cx="1111320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E5D1B9-6B34-1BA1-76F4-7396BB8D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79500"/>
            <a:ext cx="7797799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VISUALIZACIONES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5">
            <a:extLst>
              <a:ext uri="{FF2B5EF4-FFF2-40B4-BE49-F238E27FC236}">
                <a16:creationId xmlns:a16="http://schemas.microsoft.com/office/drawing/2014/main" id="{AA3C88C9-7D12-4F69-958C-2A345F963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31686" y="6210884"/>
            <a:ext cx="111132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D6F31C7F-BCF9-4876-B103-B1470FB2E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6" y="432884"/>
            <a:ext cx="0" cy="5778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7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BA8458-609D-EC5C-FDC5-097700D0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Ubicaciones</a:t>
            </a:r>
            <a:endParaRPr lang="es-ES"/>
          </a:p>
        </p:txBody>
      </p:sp>
      <p:pic>
        <p:nvPicPr>
          <p:cNvPr id="17" name="Imagen 16" descr="Mapa&#10;&#10;Descripción generada automáticamente">
            <a:extLst>
              <a:ext uri="{FF2B5EF4-FFF2-40B4-BE49-F238E27FC236}">
                <a16:creationId xmlns:a16="http://schemas.microsoft.com/office/drawing/2014/main" id="{EDFE3B4C-CE94-E04E-6E2D-F46F3735B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8" r="12717"/>
          <a:stretch/>
        </p:blipFill>
        <p:spPr>
          <a:xfrm>
            <a:off x="540000" y="540033"/>
            <a:ext cx="3337200" cy="2890800"/>
          </a:xfrm>
          <a:prstGeom prst="rect">
            <a:avLst/>
          </a:prstGeom>
        </p:spPr>
      </p:pic>
      <p:pic>
        <p:nvPicPr>
          <p:cNvPr id="15" name="Imagen 1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10F52053-3707-4312-F699-D041E03A51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" r="27870" b="3"/>
          <a:stretch/>
        </p:blipFill>
        <p:spPr>
          <a:xfrm>
            <a:off x="540000" y="3427200"/>
            <a:ext cx="3337200" cy="2890800"/>
          </a:xfrm>
          <a:prstGeom prst="rect">
            <a:avLst/>
          </a:prstGeom>
        </p:spPr>
      </p:pic>
      <p:pic>
        <p:nvPicPr>
          <p:cNvPr id="13" name="Marcador de contenido 12" descr="Mapa&#10;&#10;Descripción generada automáticamente">
            <a:extLst>
              <a:ext uri="{FF2B5EF4-FFF2-40B4-BE49-F238E27FC236}">
                <a16:creationId xmlns:a16="http://schemas.microsoft.com/office/drawing/2014/main" id="{6B56FC34-16BC-8F92-7199-F0C1D720E7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" r="14199" b="5"/>
          <a:stretch/>
        </p:blipFill>
        <p:spPr>
          <a:xfrm>
            <a:off x="3873600" y="540033"/>
            <a:ext cx="3337200" cy="28908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Mapa&#10;&#10;Descripción generada automáticamente">
            <a:extLst>
              <a:ext uri="{FF2B5EF4-FFF2-40B4-BE49-F238E27FC236}">
                <a16:creationId xmlns:a16="http://schemas.microsoft.com/office/drawing/2014/main" id="{9810FD59-F6F0-5725-84FE-D536A11462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4" r="14925" b="-3"/>
          <a:stretch/>
        </p:blipFill>
        <p:spPr>
          <a:xfrm>
            <a:off x="3873600" y="3427200"/>
            <a:ext cx="3337200" cy="2890800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7121D439-EFCB-1F4B-1BD4-EB6CB57D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050" y="2759076"/>
            <a:ext cx="3884962" cy="3009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40 CLUBES REPARTIDOS EN 7 CIUDADES.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95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4CA819-E059-A14B-3F7C-53AFEFAE9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¿Cómo son nuestros clubes?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" name="Marcador de contenido 4" descr="Gráfico, Gráfico radial&#10;&#10;Descripción generada automáticamente">
            <a:extLst>
              <a:ext uri="{FF2B5EF4-FFF2-40B4-BE49-F238E27FC236}">
                <a16:creationId xmlns:a16="http://schemas.microsoft.com/office/drawing/2014/main" id="{B4BB42C8-F56B-C63E-2811-9BE51834A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" r="3644"/>
          <a:stretch/>
        </p:blipFill>
        <p:spPr>
          <a:xfrm>
            <a:off x="6654800" y="540032"/>
            <a:ext cx="4996212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9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2F7B44-EE41-6B9C-F825-30ECC6AE4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4426782" cy="1331637"/>
          </a:xfrm>
        </p:spPr>
        <p:txBody>
          <a:bodyPr anchor="b">
            <a:normAutofit/>
          </a:bodyPr>
          <a:lstStyle/>
          <a:p>
            <a:pPr algn="ctr"/>
            <a:r>
              <a:rPr lang="es-ES" dirty="0"/>
              <a:t>ALGUNAS CLASIFICACIONES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52BCA7-1A56-ED18-EC3C-8006699C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/>
          </a:bodyPr>
          <a:lstStyle/>
          <a:p>
            <a:r>
              <a:rPr lang="en-US" dirty="0" err="1"/>
              <a:t>Cuadro</a:t>
            </a:r>
            <a:r>
              <a:rPr lang="en-US" dirty="0"/>
              <a:t> 1: </a:t>
            </a:r>
            <a:r>
              <a:rPr lang="en-US" dirty="0" err="1"/>
              <a:t>Clubes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densidad</a:t>
            </a:r>
            <a:r>
              <a:rPr lang="en-US" dirty="0"/>
              <a:t> de población.</a:t>
            </a:r>
          </a:p>
          <a:p>
            <a:endParaRPr lang="en-US" dirty="0"/>
          </a:p>
          <a:p>
            <a:r>
              <a:rPr lang="en-US" dirty="0" err="1"/>
              <a:t>Cuadro</a:t>
            </a:r>
            <a:r>
              <a:rPr lang="en-US" dirty="0"/>
              <a:t> 2: </a:t>
            </a:r>
            <a:r>
              <a:rPr lang="en-US" dirty="0" err="1"/>
              <a:t>Clubes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renta</a:t>
            </a:r>
            <a:r>
              <a:rPr lang="en-US" dirty="0"/>
              <a:t> </a:t>
            </a:r>
            <a:r>
              <a:rPr lang="en-US" dirty="0" err="1"/>
              <a:t>neta</a:t>
            </a:r>
            <a:r>
              <a:rPr lang="en-US" dirty="0"/>
              <a:t> media disponible.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B9CDC7-5D3C-4184-9491-855E59362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Marcador de contenido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626F5AA-3793-956E-2151-27A17BE2E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38" y="540000"/>
            <a:ext cx="4354149" cy="2754000"/>
          </a:xfrm>
          <a:prstGeom prst="rect">
            <a:avLst/>
          </a:prstGeom>
        </p:spPr>
      </p:pic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70D4FC3-FA30-A3FB-E86A-EB4F163FF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38" y="3564000"/>
            <a:ext cx="4354149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72959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6E2"/>
      </a:lt2>
      <a:accent1>
        <a:srgbClr val="2973E7"/>
      </a:accent1>
      <a:accent2>
        <a:srgbClr val="17B0D5"/>
      </a:accent2>
      <a:accent3>
        <a:srgbClr val="20B694"/>
      </a:accent3>
      <a:accent4>
        <a:srgbClr val="14BC51"/>
      </a:accent4>
      <a:accent5>
        <a:srgbClr val="2ABB21"/>
      </a:accent5>
      <a:accent6>
        <a:srgbClr val="61B614"/>
      </a:accent6>
      <a:hlink>
        <a:srgbClr val="32963C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557</Words>
  <Application>Microsoft Office PowerPoint</Application>
  <PresentationFormat>Panorámica</PresentationFormat>
  <Paragraphs>52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Aptos</vt:lpstr>
      <vt:lpstr>Arial</vt:lpstr>
      <vt:lpstr>Avenir Next LT Pro Light</vt:lpstr>
      <vt:lpstr>Rockwell Nova Light</vt:lpstr>
      <vt:lpstr>Wingdings</vt:lpstr>
      <vt:lpstr>LeafVTI</vt:lpstr>
      <vt:lpstr>APLICACIÓN DEL Big Data en una empresa de Entrenamiento Personal </vt:lpstr>
      <vt:lpstr> PROBLEMA</vt:lpstr>
      <vt:lpstr>SOLUCIÓN PROPUESTA </vt:lpstr>
      <vt:lpstr>FUENTES DE DATOS</vt:lpstr>
      <vt:lpstr>Arquitectura</vt:lpstr>
      <vt:lpstr>VISUALIZACIONES</vt:lpstr>
      <vt:lpstr>Ubicaciones</vt:lpstr>
      <vt:lpstr>¿Cómo son nuestros clubes?</vt:lpstr>
      <vt:lpstr>ALGUNAS CLASIFICACIONES</vt:lpstr>
      <vt:lpstr>Correlación entre diferentes variables</vt:lpstr>
      <vt:lpstr>Combinando varias variables</vt:lpstr>
      <vt:lpstr>CUADRO DE MANDOS PARA ENTRENADORES</vt:lpstr>
      <vt:lpstr>Conociendo a nuestros clientes</vt:lpstr>
      <vt:lpstr>Evaluando entrenadores</vt:lpstr>
      <vt:lpstr>CONCLUSIONES</vt:lpstr>
      <vt:lpstr>PROPUESTAS 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fernandez</dc:creator>
  <cp:lastModifiedBy>Alex fernandez</cp:lastModifiedBy>
  <cp:revision>6</cp:revision>
  <dcterms:created xsi:type="dcterms:W3CDTF">2024-06-29T17:32:48Z</dcterms:created>
  <dcterms:modified xsi:type="dcterms:W3CDTF">2024-08-01T08:20:23Z</dcterms:modified>
</cp:coreProperties>
</file>