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B105D-D4BA-40D9-935F-80B2B5F2DC8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E040B8-7C96-47F1-8465-0DC786291374}">
      <dgm:prSet/>
      <dgm:spPr/>
      <dgm:t>
        <a:bodyPr/>
        <a:lstStyle/>
        <a:p>
          <a:r>
            <a:rPr lang="es-ES"/>
            <a:t>Estadísticas colectivas del partido</a:t>
          </a:r>
          <a:endParaRPr lang="en-US"/>
        </a:p>
      </dgm:t>
    </dgm:pt>
    <dgm:pt modelId="{40917969-4324-454E-B922-E0344A70F68E}" type="parTrans" cxnId="{AD38FBD9-59D6-4919-8B15-6D83D4D74EE6}">
      <dgm:prSet/>
      <dgm:spPr/>
      <dgm:t>
        <a:bodyPr/>
        <a:lstStyle/>
        <a:p>
          <a:endParaRPr lang="en-US"/>
        </a:p>
      </dgm:t>
    </dgm:pt>
    <dgm:pt modelId="{2979881F-0F7C-458F-B1B0-381F931DA3B2}" type="sibTrans" cxnId="{AD38FBD9-59D6-4919-8B15-6D83D4D74EE6}">
      <dgm:prSet/>
      <dgm:spPr/>
      <dgm:t>
        <a:bodyPr/>
        <a:lstStyle/>
        <a:p>
          <a:endParaRPr lang="en-US"/>
        </a:p>
      </dgm:t>
    </dgm:pt>
    <dgm:pt modelId="{8DA70595-F74F-49AE-A9F0-614C14F91CD8}">
      <dgm:prSet/>
      <dgm:spPr/>
      <dgm:t>
        <a:bodyPr/>
        <a:lstStyle/>
        <a:p>
          <a:r>
            <a:rPr lang="es-ES"/>
            <a:t>Estadísticas individuales.</a:t>
          </a:r>
          <a:endParaRPr lang="en-US"/>
        </a:p>
      </dgm:t>
    </dgm:pt>
    <dgm:pt modelId="{CB61AB42-5AF2-497D-96E2-73C2EC550305}" type="parTrans" cxnId="{88A1DD6E-E351-4F55-80E9-52E37F5B9781}">
      <dgm:prSet/>
      <dgm:spPr/>
      <dgm:t>
        <a:bodyPr/>
        <a:lstStyle/>
        <a:p>
          <a:endParaRPr lang="en-US"/>
        </a:p>
      </dgm:t>
    </dgm:pt>
    <dgm:pt modelId="{15695371-9FBD-4EA7-93FF-6D78EF0BF8BD}" type="sibTrans" cxnId="{88A1DD6E-E351-4F55-80E9-52E37F5B9781}">
      <dgm:prSet/>
      <dgm:spPr/>
      <dgm:t>
        <a:bodyPr/>
        <a:lstStyle/>
        <a:p>
          <a:endParaRPr lang="en-US"/>
        </a:p>
      </dgm:t>
    </dgm:pt>
    <dgm:pt modelId="{44F3197E-DEDA-4C57-83BD-6CD358AEB510}">
      <dgm:prSet/>
      <dgm:spPr/>
      <dgm:t>
        <a:bodyPr/>
        <a:lstStyle/>
        <a:p>
          <a:r>
            <a:rPr lang="es-ES"/>
            <a:t>Características de los ataques. </a:t>
          </a:r>
          <a:endParaRPr lang="en-US"/>
        </a:p>
      </dgm:t>
    </dgm:pt>
    <dgm:pt modelId="{609C1659-2CD8-416D-A28E-E75E61A1C0BC}" type="parTrans" cxnId="{C775AF0F-9982-4271-B4C2-DC4D1A0C10D8}">
      <dgm:prSet/>
      <dgm:spPr/>
      <dgm:t>
        <a:bodyPr/>
        <a:lstStyle/>
        <a:p>
          <a:endParaRPr lang="en-US"/>
        </a:p>
      </dgm:t>
    </dgm:pt>
    <dgm:pt modelId="{ED928867-735D-4320-9526-449DD42E7803}" type="sibTrans" cxnId="{C775AF0F-9982-4271-B4C2-DC4D1A0C10D8}">
      <dgm:prSet/>
      <dgm:spPr/>
      <dgm:t>
        <a:bodyPr/>
        <a:lstStyle/>
        <a:p>
          <a:endParaRPr lang="en-US"/>
        </a:p>
      </dgm:t>
    </dgm:pt>
    <dgm:pt modelId="{71DF0046-4B6D-46DE-AE35-3005DC1677BB}" type="pres">
      <dgm:prSet presAssocID="{19EB105D-D4BA-40D9-935F-80B2B5F2DC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141998-E3D1-45C1-BDEF-68E7E9077440}" type="pres">
      <dgm:prSet presAssocID="{90E040B8-7C96-47F1-8465-0DC786291374}" presName="root" presStyleCnt="0"/>
      <dgm:spPr/>
    </dgm:pt>
    <dgm:pt modelId="{ECB1801A-0998-4146-93B5-BBB1F1002511}" type="pres">
      <dgm:prSet presAssocID="{90E040B8-7C96-47F1-8465-0DC786291374}" presName="rootComposite" presStyleCnt="0"/>
      <dgm:spPr/>
    </dgm:pt>
    <dgm:pt modelId="{84728615-03FD-40AF-A3CE-21DAC27605AB}" type="pres">
      <dgm:prSet presAssocID="{90E040B8-7C96-47F1-8465-0DC786291374}" presName="rootText" presStyleLbl="node1" presStyleIdx="0" presStyleCnt="3"/>
      <dgm:spPr/>
    </dgm:pt>
    <dgm:pt modelId="{1C740FFB-D917-4765-8142-203C5506A002}" type="pres">
      <dgm:prSet presAssocID="{90E040B8-7C96-47F1-8465-0DC786291374}" presName="rootConnector" presStyleLbl="node1" presStyleIdx="0" presStyleCnt="3"/>
      <dgm:spPr/>
    </dgm:pt>
    <dgm:pt modelId="{D3E11180-4C7C-4BE8-8FB3-E1A1B687B3FF}" type="pres">
      <dgm:prSet presAssocID="{90E040B8-7C96-47F1-8465-0DC786291374}" presName="childShape" presStyleCnt="0"/>
      <dgm:spPr/>
    </dgm:pt>
    <dgm:pt modelId="{3908C1CC-0FC1-463C-AF03-5C9F70F161D6}" type="pres">
      <dgm:prSet presAssocID="{8DA70595-F74F-49AE-A9F0-614C14F91CD8}" presName="root" presStyleCnt="0"/>
      <dgm:spPr/>
    </dgm:pt>
    <dgm:pt modelId="{2ED740FD-435F-4D42-A7A9-44C8EAE4B228}" type="pres">
      <dgm:prSet presAssocID="{8DA70595-F74F-49AE-A9F0-614C14F91CD8}" presName="rootComposite" presStyleCnt="0"/>
      <dgm:spPr/>
    </dgm:pt>
    <dgm:pt modelId="{EC41EB9B-39C4-41C7-9420-D8326C3CAFFD}" type="pres">
      <dgm:prSet presAssocID="{8DA70595-F74F-49AE-A9F0-614C14F91CD8}" presName="rootText" presStyleLbl="node1" presStyleIdx="1" presStyleCnt="3"/>
      <dgm:spPr/>
    </dgm:pt>
    <dgm:pt modelId="{58611DD0-87A4-467C-8DBE-B8147A87E847}" type="pres">
      <dgm:prSet presAssocID="{8DA70595-F74F-49AE-A9F0-614C14F91CD8}" presName="rootConnector" presStyleLbl="node1" presStyleIdx="1" presStyleCnt="3"/>
      <dgm:spPr/>
    </dgm:pt>
    <dgm:pt modelId="{FCBF4E03-7482-47EA-B19B-FAAFA4596833}" type="pres">
      <dgm:prSet presAssocID="{8DA70595-F74F-49AE-A9F0-614C14F91CD8}" presName="childShape" presStyleCnt="0"/>
      <dgm:spPr/>
    </dgm:pt>
    <dgm:pt modelId="{414D535A-46B3-4844-8CE1-6700B1B388D0}" type="pres">
      <dgm:prSet presAssocID="{44F3197E-DEDA-4C57-83BD-6CD358AEB510}" presName="root" presStyleCnt="0"/>
      <dgm:spPr/>
    </dgm:pt>
    <dgm:pt modelId="{EC20FCFE-F9EF-4C64-96B0-9492D8A927AD}" type="pres">
      <dgm:prSet presAssocID="{44F3197E-DEDA-4C57-83BD-6CD358AEB510}" presName="rootComposite" presStyleCnt="0"/>
      <dgm:spPr/>
    </dgm:pt>
    <dgm:pt modelId="{42DC62FE-B03D-450C-AB90-EDF04F991E03}" type="pres">
      <dgm:prSet presAssocID="{44F3197E-DEDA-4C57-83BD-6CD358AEB510}" presName="rootText" presStyleLbl="node1" presStyleIdx="2" presStyleCnt="3"/>
      <dgm:spPr/>
    </dgm:pt>
    <dgm:pt modelId="{B0872777-E4B7-4DAB-83E9-E7D520BA22F6}" type="pres">
      <dgm:prSet presAssocID="{44F3197E-DEDA-4C57-83BD-6CD358AEB510}" presName="rootConnector" presStyleLbl="node1" presStyleIdx="2" presStyleCnt="3"/>
      <dgm:spPr/>
    </dgm:pt>
    <dgm:pt modelId="{3EA1B2B0-CC7F-4931-9C38-9B506520B764}" type="pres">
      <dgm:prSet presAssocID="{44F3197E-DEDA-4C57-83BD-6CD358AEB510}" presName="childShape" presStyleCnt="0"/>
      <dgm:spPr/>
    </dgm:pt>
  </dgm:ptLst>
  <dgm:cxnLst>
    <dgm:cxn modelId="{BE629B04-7108-4495-8E14-30BA72D4D2CE}" type="presOf" srcId="{44F3197E-DEDA-4C57-83BD-6CD358AEB510}" destId="{42DC62FE-B03D-450C-AB90-EDF04F991E03}" srcOrd="0" destOrd="0" presId="urn:microsoft.com/office/officeart/2005/8/layout/hierarchy3"/>
    <dgm:cxn modelId="{C775AF0F-9982-4271-B4C2-DC4D1A0C10D8}" srcId="{19EB105D-D4BA-40D9-935F-80B2B5F2DC89}" destId="{44F3197E-DEDA-4C57-83BD-6CD358AEB510}" srcOrd="2" destOrd="0" parTransId="{609C1659-2CD8-416D-A28E-E75E61A1C0BC}" sibTransId="{ED928867-735D-4320-9526-449DD42E7803}"/>
    <dgm:cxn modelId="{1E8F3C16-4A51-4E45-B849-0C41017F0F95}" type="presOf" srcId="{8DA70595-F74F-49AE-A9F0-614C14F91CD8}" destId="{58611DD0-87A4-467C-8DBE-B8147A87E847}" srcOrd="1" destOrd="0" presId="urn:microsoft.com/office/officeart/2005/8/layout/hierarchy3"/>
    <dgm:cxn modelId="{88A1DD6E-E351-4F55-80E9-52E37F5B9781}" srcId="{19EB105D-D4BA-40D9-935F-80B2B5F2DC89}" destId="{8DA70595-F74F-49AE-A9F0-614C14F91CD8}" srcOrd="1" destOrd="0" parTransId="{CB61AB42-5AF2-497D-96E2-73C2EC550305}" sibTransId="{15695371-9FBD-4EA7-93FF-6D78EF0BF8BD}"/>
    <dgm:cxn modelId="{273C7E72-80C3-468C-88AA-76B801962306}" type="presOf" srcId="{90E040B8-7C96-47F1-8465-0DC786291374}" destId="{1C740FFB-D917-4765-8142-203C5506A002}" srcOrd="1" destOrd="0" presId="urn:microsoft.com/office/officeart/2005/8/layout/hierarchy3"/>
    <dgm:cxn modelId="{5BABA9A8-4408-4FD6-838C-51E4B4D1741A}" type="presOf" srcId="{44F3197E-DEDA-4C57-83BD-6CD358AEB510}" destId="{B0872777-E4B7-4DAB-83E9-E7D520BA22F6}" srcOrd="1" destOrd="0" presId="urn:microsoft.com/office/officeart/2005/8/layout/hierarchy3"/>
    <dgm:cxn modelId="{AD38FBD9-59D6-4919-8B15-6D83D4D74EE6}" srcId="{19EB105D-D4BA-40D9-935F-80B2B5F2DC89}" destId="{90E040B8-7C96-47F1-8465-0DC786291374}" srcOrd="0" destOrd="0" parTransId="{40917969-4324-454E-B922-E0344A70F68E}" sibTransId="{2979881F-0F7C-458F-B1B0-381F931DA3B2}"/>
    <dgm:cxn modelId="{722B05EE-C489-4AC2-8582-6F5583E5E501}" type="presOf" srcId="{19EB105D-D4BA-40D9-935F-80B2B5F2DC89}" destId="{71DF0046-4B6D-46DE-AE35-3005DC1677BB}" srcOrd="0" destOrd="0" presId="urn:microsoft.com/office/officeart/2005/8/layout/hierarchy3"/>
    <dgm:cxn modelId="{2ED47FEE-80FD-4D17-B33A-1A12C3D44B5F}" type="presOf" srcId="{8DA70595-F74F-49AE-A9F0-614C14F91CD8}" destId="{EC41EB9B-39C4-41C7-9420-D8326C3CAFFD}" srcOrd="0" destOrd="0" presId="urn:microsoft.com/office/officeart/2005/8/layout/hierarchy3"/>
    <dgm:cxn modelId="{CA55F2FB-283C-4907-8617-253B0F8CE5A9}" type="presOf" srcId="{90E040B8-7C96-47F1-8465-0DC786291374}" destId="{84728615-03FD-40AF-A3CE-21DAC27605AB}" srcOrd="0" destOrd="0" presId="urn:microsoft.com/office/officeart/2005/8/layout/hierarchy3"/>
    <dgm:cxn modelId="{AA81ABF7-C0A7-4017-8E93-D67F199ECC1F}" type="presParOf" srcId="{71DF0046-4B6D-46DE-AE35-3005DC1677BB}" destId="{B8141998-E3D1-45C1-BDEF-68E7E9077440}" srcOrd="0" destOrd="0" presId="urn:microsoft.com/office/officeart/2005/8/layout/hierarchy3"/>
    <dgm:cxn modelId="{151EB79D-E2AA-4B95-8291-F894A6D8095E}" type="presParOf" srcId="{B8141998-E3D1-45C1-BDEF-68E7E9077440}" destId="{ECB1801A-0998-4146-93B5-BBB1F1002511}" srcOrd="0" destOrd="0" presId="urn:microsoft.com/office/officeart/2005/8/layout/hierarchy3"/>
    <dgm:cxn modelId="{386F0DE4-9027-45B9-B143-2B583735FE22}" type="presParOf" srcId="{ECB1801A-0998-4146-93B5-BBB1F1002511}" destId="{84728615-03FD-40AF-A3CE-21DAC27605AB}" srcOrd="0" destOrd="0" presId="urn:microsoft.com/office/officeart/2005/8/layout/hierarchy3"/>
    <dgm:cxn modelId="{F3CAEE13-B9FD-4831-A409-65827CDC1EC1}" type="presParOf" srcId="{ECB1801A-0998-4146-93B5-BBB1F1002511}" destId="{1C740FFB-D917-4765-8142-203C5506A002}" srcOrd="1" destOrd="0" presId="urn:microsoft.com/office/officeart/2005/8/layout/hierarchy3"/>
    <dgm:cxn modelId="{B0BDEB2A-0760-4C89-AEAA-A66026C313CE}" type="presParOf" srcId="{B8141998-E3D1-45C1-BDEF-68E7E9077440}" destId="{D3E11180-4C7C-4BE8-8FB3-E1A1B687B3FF}" srcOrd="1" destOrd="0" presId="urn:microsoft.com/office/officeart/2005/8/layout/hierarchy3"/>
    <dgm:cxn modelId="{0BDDFAAC-8204-4D8C-8647-C6647C1780CE}" type="presParOf" srcId="{71DF0046-4B6D-46DE-AE35-3005DC1677BB}" destId="{3908C1CC-0FC1-463C-AF03-5C9F70F161D6}" srcOrd="1" destOrd="0" presId="urn:microsoft.com/office/officeart/2005/8/layout/hierarchy3"/>
    <dgm:cxn modelId="{F0D825FB-F10D-4DDF-9F49-F0863FECFA7A}" type="presParOf" srcId="{3908C1CC-0FC1-463C-AF03-5C9F70F161D6}" destId="{2ED740FD-435F-4D42-A7A9-44C8EAE4B228}" srcOrd="0" destOrd="0" presId="urn:microsoft.com/office/officeart/2005/8/layout/hierarchy3"/>
    <dgm:cxn modelId="{22611C55-C5D7-400A-A7A2-0BD7BB44714D}" type="presParOf" srcId="{2ED740FD-435F-4D42-A7A9-44C8EAE4B228}" destId="{EC41EB9B-39C4-41C7-9420-D8326C3CAFFD}" srcOrd="0" destOrd="0" presId="urn:microsoft.com/office/officeart/2005/8/layout/hierarchy3"/>
    <dgm:cxn modelId="{0CB52E98-17A8-4A44-ADDB-336A0C6D0C59}" type="presParOf" srcId="{2ED740FD-435F-4D42-A7A9-44C8EAE4B228}" destId="{58611DD0-87A4-467C-8DBE-B8147A87E847}" srcOrd="1" destOrd="0" presId="urn:microsoft.com/office/officeart/2005/8/layout/hierarchy3"/>
    <dgm:cxn modelId="{32D8F509-F4FF-4817-8E27-6365631B1EFE}" type="presParOf" srcId="{3908C1CC-0FC1-463C-AF03-5C9F70F161D6}" destId="{FCBF4E03-7482-47EA-B19B-FAAFA4596833}" srcOrd="1" destOrd="0" presId="urn:microsoft.com/office/officeart/2005/8/layout/hierarchy3"/>
    <dgm:cxn modelId="{C4FA99E7-3DD5-4021-BA9C-F2404E149AC1}" type="presParOf" srcId="{71DF0046-4B6D-46DE-AE35-3005DC1677BB}" destId="{414D535A-46B3-4844-8CE1-6700B1B388D0}" srcOrd="2" destOrd="0" presId="urn:microsoft.com/office/officeart/2005/8/layout/hierarchy3"/>
    <dgm:cxn modelId="{77CF044A-FDA3-4F2D-B764-D7231BABA02C}" type="presParOf" srcId="{414D535A-46B3-4844-8CE1-6700B1B388D0}" destId="{EC20FCFE-F9EF-4C64-96B0-9492D8A927AD}" srcOrd="0" destOrd="0" presId="urn:microsoft.com/office/officeart/2005/8/layout/hierarchy3"/>
    <dgm:cxn modelId="{9315FEDA-5E97-480A-8AA9-DC700D06827B}" type="presParOf" srcId="{EC20FCFE-F9EF-4C64-96B0-9492D8A927AD}" destId="{42DC62FE-B03D-450C-AB90-EDF04F991E03}" srcOrd="0" destOrd="0" presId="urn:microsoft.com/office/officeart/2005/8/layout/hierarchy3"/>
    <dgm:cxn modelId="{0A672AC3-746D-4668-B6FE-2ED84C11741E}" type="presParOf" srcId="{EC20FCFE-F9EF-4C64-96B0-9492D8A927AD}" destId="{B0872777-E4B7-4DAB-83E9-E7D520BA22F6}" srcOrd="1" destOrd="0" presId="urn:microsoft.com/office/officeart/2005/8/layout/hierarchy3"/>
    <dgm:cxn modelId="{5B51E447-A468-49A5-8B39-4D19CA6AB3ED}" type="presParOf" srcId="{414D535A-46B3-4844-8CE1-6700B1B388D0}" destId="{3EA1B2B0-CC7F-4931-9C38-9B506520B76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28615-03FD-40AF-A3CE-21DAC27605AB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Estadísticas colectivas del partido</a:t>
          </a:r>
          <a:endParaRPr lang="en-US" sz="3300" kern="1200"/>
        </a:p>
      </dsp:txBody>
      <dsp:txXfrm>
        <a:off x="47045" y="1361745"/>
        <a:ext cx="3030050" cy="1469313"/>
      </dsp:txXfrm>
    </dsp:sp>
    <dsp:sp modelId="{EC41EB9B-39C4-41C7-9420-D8326C3CAFFD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Estadísticas individuales.</a:t>
          </a:r>
          <a:endParaRPr lang="en-US" sz="3300" kern="1200"/>
        </a:p>
      </dsp:txBody>
      <dsp:txXfrm>
        <a:off x="3948889" y="1361745"/>
        <a:ext cx="3030050" cy="1469313"/>
      </dsp:txXfrm>
    </dsp:sp>
    <dsp:sp modelId="{42DC62FE-B03D-450C-AB90-EDF04F991E03}">
      <dsp:nvSpPr>
        <dsp:cNvPr id="0" name=""/>
        <dsp:cNvSpPr/>
      </dsp:nvSpPr>
      <dsp:spPr>
        <a:xfrm>
          <a:off x="7805020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Características de los ataques. </a:t>
          </a:r>
          <a:endParaRPr lang="en-US" sz="3300" kern="1200"/>
        </a:p>
      </dsp:txBody>
      <dsp:txXfrm>
        <a:off x="7850732" y="1361745"/>
        <a:ext cx="3030050" cy="146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184B9-C5D8-E394-9426-2BFE9CB3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2A980-FB7A-9EFB-ACBE-31328C174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426B2-CD04-58E7-38C4-2995D692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83CF5-31DB-FACB-CCD2-D97142B0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6DE0F-F40E-C4FA-5704-CE493750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86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B308A-BB69-DB2B-2332-00D58CEA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FE8839-9F40-F916-F945-5D80FDC7B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9D681-D345-C2FC-BDB7-37F4B243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C31F5-E9B6-963F-0D01-E1CFAD2E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77F64-0EF2-F275-D13D-7E67EBA2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12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13E9CD-61DF-C23B-EDE4-E26564FD9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111E25-AA18-B181-C044-E7364B38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D5460-C81B-9533-C515-FFD168AF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D60DD6-0DF1-0C77-2AA5-20EAB98C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8E417-73D2-27FB-51E5-0CA1ECE8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88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A624A-CFED-85F1-6042-A77608F8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B4FD34-02CB-1E97-5756-F91CD71E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B129E-3D32-AE8F-04CD-924A1750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9480C-496F-59BA-70CF-2AC7162C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113434-1132-B21D-8C67-4AFE009E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83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85582-C082-782B-E358-6B36AFA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38CC1C-D11E-12B1-A6A0-A461B922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9F8AF-E69A-3FD3-736A-F679D413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5BCB7-80A5-E8B5-AA72-D39EF8AB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D6EA0-B781-3AD9-3603-D001FD8C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1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D6AF8-E88B-C93C-095F-498AF796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74A26-E31E-C267-1E4B-268A52B33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764118-C0BC-C607-E932-D8A6982D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DB760D-746D-F56A-FDEA-2401614F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0723A7-704D-E883-77FC-F53B8795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7932AC-EC2B-ED17-125E-021CCB09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62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1C006-7743-E164-597B-8AF2D299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2CB5C0-C430-A763-35D7-8C920F7F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0081AB-3F78-87CB-3F12-800B86E49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7BDC4B-660A-E6C4-62B1-237018CA8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7E57AA-86A0-0790-99D6-E170C6F32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E3A65E-30A5-68C6-1D90-4CE51BF1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C829DA-6546-B475-A525-24B558FE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DA6459-CF2D-293F-3CCB-C9D6E91B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04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28DF5-FB93-77D3-D683-23F3482F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3F3BA6-93E8-8B91-F81F-3A6A6C87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BAF27E-5D04-70A2-981F-A2164449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8B525-4CA0-162B-54E1-0AD0B7F7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43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5166F8-64C4-0BF2-0A07-DC84673B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CFF40F-27B9-95B6-1703-CE29E8E5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6D7F8D-974D-3C6A-884B-819AF575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76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442FD-A6B1-A507-D661-3D4B005F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CBBD6-34AA-C34D-B680-16A3A6D2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81C52-5416-6818-E535-F4F06B0DD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0A7633-92F9-BF38-FB54-FC7C6E85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6222A6-5B78-86C7-5133-6FDCA83B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44B345-67F3-6FF6-69C6-4E13AF9B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07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20E1F-C954-8022-4A87-852E4ED1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C61FFD-1D32-D384-671D-16192B51C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51E50-8552-D6C5-F10F-9893CD1DD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A548C9-8F33-2B11-409A-D0B50BC9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7E1B0F-421E-9C33-E8D6-7FEBA7CC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39EFB1-BC13-ECDF-B97E-9E453542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64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D26C7C-E4CA-A2F0-496D-8DD908DE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7831F1-1D52-5A66-5E2B-EF85F2A18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11136-FA40-9C3E-DFC9-2ABDBF482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54603-5885-485D-B673-DE7B31F279CC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0AEB5-898F-A1BB-37DD-33BD00FA9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56C3D-CB06-2C79-3718-0C35BFE64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7F349-CB7C-43C8-B9AE-DF5E4C650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72ABE8-E43E-EC3A-B80D-4A244A6E7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s-ES" sz="3800"/>
              <a:t>Análisis de los ataques de la Selección Española de Baloncesto en la final del mundial 2019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00DB30-C68D-8218-E875-86C4DBF34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016076"/>
            <a:ext cx="4900143" cy="1709849"/>
          </a:xfrm>
        </p:spPr>
        <p:txBody>
          <a:bodyPr anchor="b">
            <a:normAutofit/>
          </a:bodyPr>
          <a:lstStyle/>
          <a:p>
            <a:pPr algn="l"/>
            <a:endParaRPr lang="es-ES" sz="2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270CA-F081-5B3A-B3BA-9F6A0C30E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4" r="-2" b="-2"/>
          <a:stretch/>
        </p:blipFill>
        <p:spPr>
          <a:xfrm>
            <a:off x="7114162" y="471748"/>
            <a:ext cx="4324849" cy="255200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D53ABB1-D213-BEC4-1B9C-AC4A9F0525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r="4379" b="-2"/>
          <a:stretch/>
        </p:blipFill>
        <p:spPr>
          <a:xfrm>
            <a:off x="7114162" y="3676230"/>
            <a:ext cx="4324849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5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61FC1-8E45-BE46-97EF-A6454D3B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4600"/>
              <a:t>Resultados de los ataques por tiempo de posesión.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7DE76-29DD-FF68-8B74-19A71D71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2200" dirty="0"/>
              <a:t>8-16” primeros segundos del ataque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13 posesiones acabadas en canasta (26 puntos)</a:t>
            </a:r>
          </a:p>
          <a:p>
            <a:pPr marL="0" indent="0">
              <a:buNone/>
            </a:pPr>
            <a:r>
              <a:rPr lang="es-ES" sz="2200" dirty="0"/>
              <a:t>Dos veces que acabaron en jugadas de  1 punto ( 2 puntos)</a:t>
            </a:r>
          </a:p>
          <a:p>
            <a:pPr marL="0" indent="0">
              <a:buNone/>
            </a:pPr>
            <a:r>
              <a:rPr lang="es-ES" sz="2200" dirty="0"/>
              <a:t>Un solo triple en este campo ( 3 puntos)</a:t>
            </a:r>
          </a:p>
          <a:p>
            <a:pPr marL="0" indent="0">
              <a:buNone/>
            </a:pPr>
            <a:r>
              <a:rPr lang="es-ES" sz="2200" dirty="0"/>
              <a:t>12 ataques entre pérdida, falta y fallo.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- 31 de 95 puntos entre los 8 – 16 ” del ataque. </a:t>
            </a:r>
          </a:p>
        </p:txBody>
      </p:sp>
      <p:pic>
        <p:nvPicPr>
          <p:cNvPr id="9" name="Imagen 8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53143BA3-94B9-D812-80CB-CDFA33777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44" y="4537710"/>
            <a:ext cx="4671060" cy="1744980"/>
          </a:xfrm>
          <a:prstGeom prst="rect">
            <a:avLst/>
          </a:prstGeom>
        </p:spPr>
      </p:pic>
      <p:pic>
        <p:nvPicPr>
          <p:cNvPr id="11" name="Imagen 10" descr="Gráfico, Gráfico de embudo&#10;&#10;Descripción generada automáticamente">
            <a:extLst>
              <a:ext uri="{FF2B5EF4-FFF2-40B4-BE49-F238E27FC236}">
                <a16:creationId xmlns:a16="http://schemas.microsoft.com/office/drawing/2014/main" id="{0F54DF85-5DE1-3F14-1235-4B8B3BC0D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29" y="1610868"/>
            <a:ext cx="4343031" cy="23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5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61FC1-8E45-BE46-97EF-A6454D3B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4600"/>
              <a:t>Resultados de los ataques por tiempo de posesión.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7DE76-29DD-FF68-8B74-19A71D71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2200" dirty="0"/>
              <a:t>16-24” primeros segundos del ataque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15 posesiones acabadas en canasta (30 puntos)</a:t>
            </a:r>
          </a:p>
          <a:p>
            <a:pPr marL="0" indent="0">
              <a:buNone/>
            </a:pPr>
            <a:r>
              <a:rPr lang="es-ES" sz="2200" dirty="0"/>
              <a:t>Una vez que acabaron en jugadas de  1 punto ( 1punto)</a:t>
            </a:r>
          </a:p>
          <a:p>
            <a:pPr marL="0" indent="0">
              <a:buNone/>
            </a:pPr>
            <a:r>
              <a:rPr lang="es-ES" sz="2200" dirty="0"/>
              <a:t>7 triples en este campo (21puntos)</a:t>
            </a:r>
          </a:p>
          <a:p>
            <a:pPr marL="0" indent="0">
              <a:buNone/>
            </a:pPr>
            <a:r>
              <a:rPr lang="es-ES" sz="2200" dirty="0"/>
              <a:t>24 ataques entre pérdida, falta y fallo.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- 52 de 95 puntos entre los 8 – 16 ” del ataque. </a:t>
            </a:r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A5668B48-AB82-CA44-F73E-34990A6A4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25" y="4448556"/>
            <a:ext cx="4671060" cy="1539240"/>
          </a:xfrm>
          <a:prstGeom prst="rect">
            <a:avLst/>
          </a:prstGeom>
        </p:spPr>
      </p:pic>
      <p:pic>
        <p:nvPicPr>
          <p:cNvPr id="7" name="Imagen 6" descr="Gráfico, Gráfico de embudo&#10;&#10;Descripción generada automáticamente">
            <a:extLst>
              <a:ext uri="{FF2B5EF4-FFF2-40B4-BE49-F238E27FC236}">
                <a16:creationId xmlns:a16="http://schemas.microsoft.com/office/drawing/2014/main" id="{92CBC469-F4CA-C01C-15CB-FDBE6E03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2039112"/>
            <a:ext cx="3848100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4E73CF-C533-5E79-0D53-00D45CB3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13469-3550-325E-EEB9-1F2FBFA6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s-ES" sz="1800">
                <a:solidFill>
                  <a:schemeClr val="tx2"/>
                </a:solidFill>
              </a:rPr>
              <a:t>Cuando más pérdidas de balón se produce es en los primeros segundos de posesión.</a:t>
            </a:r>
          </a:p>
          <a:p>
            <a:r>
              <a:rPr lang="es-ES" sz="1800">
                <a:solidFill>
                  <a:schemeClr val="tx2"/>
                </a:solidFill>
              </a:rPr>
              <a:t> Mayor número de faltas provocadas entre los 8-16 segundos del ataque.</a:t>
            </a:r>
          </a:p>
          <a:p>
            <a:r>
              <a:rPr lang="es-ES" sz="1800">
                <a:solidFill>
                  <a:schemeClr val="tx2"/>
                </a:solidFill>
              </a:rPr>
              <a:t> Mayor número de fallos en el último tercio de posesión. </a:t>
            </a:r>
          </a:p>
          <a:p>
            <a:pPr marL="0" indent="0">
              <a:buNone/>
            </a:pPr>
            <a:endParaRPr lang="es-E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ES" sz="180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816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0F3B9B-AD5E-F42D-5FFF-967B2C31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5309616" cy="5160789"/>
          </a:xfrm>
        </p:spPr>
        <p:txBody>
          <a:bodyPr anchor="ctr">
            <a:normAutofit/>
          </a:bodyPr>
          <a:lstStyle/>
          <a:p>
            <a:endParaRPr lang="es-ES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8A3748-5BA5-E793-7BCD-9EED7921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302" y="891713"/>
            <a:ext cx="4584882" cy="51607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4400" dirty="0">
                <a:solidFill>
                  <a:schemeClr val="bg1"/>
                </a:solidFill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81804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5927F6-1D92-D89C-BD2F-3DA58152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F59F9F6-3FE0-7B07-7E72-6EA56DE4B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9671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28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60B9F9-4FF0-E56D-A44E-B8321F53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Estadísticas individuales del partido.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0AA10CA-814A-0FC6-ED0F-CD4164465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5" y="321732"/>
            <a:ext cx="3145162" cy="4111323"/>
          </a:xfrm>
          <a:prstGeom prst="rect">
            <a:avLst/>
          </a:prstGeom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BC2972A-6F72-BA0A-180F-1B652AD11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59" y="534267"/>
            <a:ext cx="3797570" cy="1585485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15A78AE-1582-A18F-7C8F-C9F53E144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80" y="2617869"/>
            <a:ext cx="3794760" cy="1622259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89E2427-BF74-CD48-3056-ABF7C5636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1556079"/>
            <a:ext cx="3797984" cy="16426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FF51F78-8E4B-111A-8B78-290F7453C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0" y="4729347"/>
            <a:ext cx="3794760" cy="16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5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198C5C-4BD2-DED5-3841-E7A6F7DD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Estadísticas individuales del partido</a:t>
            </a:r>
          </a:p>
        </p:txBody>
      </p:sp>
      <p:pic>
        <p:nvPicPr>
          <p:cNvPr id="5" name="Marcador de contenido 4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6D152B45-F7C0-DC64-CB13-874708C69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78384"/>
            <a:ext cx="6780700" cy="38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7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A0E4EA-40F2-2B04-49D4-B74915CB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Estadísticas individuales del partido</a:t>
            </a:r>
          </a:p>
        </p:txBody>
      </p:sp>
      <p:pic>
        <p:nvPicPr>
          <p:cNvPr id="5" name="Marcador de contenido 4" descr="Tabla, Calendario&#10;&#10;Descripción generada automáticamente con confianza media">
            <a:extLst>
              <a:ext uri="{FF2B5EF4-FFF2-40B4-BE49-F238E27FC236}">
                <a16:creationId xmlns:a16="http://schemas.microsoft.com/office/drawing/2014/main" id="{330929D9-6AD3-81E0-653E-B7501B7BC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86860"/>
            <a:ext cx="6780700" cy="38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3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D8A535-8E85-0E71-436A-55717829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Estadísticas colectivas del partido</a:t>
            </a: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482B0B2D-FD72-C789-45A8-D0843392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60" y="2377292"/>
            <a:ext cx="4440542" cy="3873217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900C221-DAC3-A1DD-FD6E-4972866F6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39" y="2112579"/>
            <a:ext cx="5334343" cy="25244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483ED8-C43C-4AAC-3F34-6DB135C17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28" y="4950446"/>
            <a:ext cx="4909810" cy="1821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C13D3C8-68F1-DF43-1179-80C3562FB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46" y="5193780"/>
            <a:ext cx="4846774" cy="2521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7D334B5-A41A-5376-2823-4346CF04B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28" y="5729021"/>
            <a:ext cx="4909810" cy="21712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73A4AA-DFB2-62DC-9BCE-1E50C768EB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28" y="6067248"/>
            <a:ext cx="4853778" cy="2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3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3B27E-6A84-C893-0046-B408C088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Características de los ataques de España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59CDFA4-8337-408A-C982-101B03C9B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7" b="2046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860008-87BB-AEA4-F8F3-ECDDB1C1BD81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Usamos este Dashboard en Nac Sport.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6CCA39-1DED-F7BA-89A6-C7A4739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buscamos?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EA237-C361-7CEB-A7A2-40EA12DA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ES" dirty="0"/>
              <a:t>Saber el tiempo de posesión y el resultado de la misma para poder saber la efectividad del ataque en relación al tiempo de posesión. </a:t>
            </a:r>
          </a:p>
        </p:txBody>
      </p:sp>
    </p:spTree>
    <p:extLst>
      <p:ext uri="{BB962C8B-B14F-4D97-AF65-F5344CB8AC3E}">
        <p14:creationId xmlns:p14="http://schemas.microsoft.com/office/powerpoint/2010/main" val="425874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61FC1-8E45-BE46-97EF-A6454D3B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4600"/>
              <a:t>Resultados de los ataques por tiempo de posesión.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7DE76-29DD-FF68-8B74-19A71D71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200" dirty="0"/>
              <a:t>8-16” primeros segundos del ataque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3 canastas de 2 puntos (6puntos en total) y 2 canastas de 3 puntos (6 en total)</a:t>
            </a:r>
          </a:p>
          <a:p>
            <a:pPr marL="0" indent="0">
              <a:buNone/>
            </a:pPr>
            <a:r>
              <a:rPr lang="es-ES" sz="2200" dirty="0"/>
              <a:t>50-50.</a:t>
            </a:r>
          </a:p>
          <a:p>
            <a:pPr marL="0" indent="0">
              <a:buNone/>
            </a:pPr>
            <a:r>
              <a:rPr lang="es-ES" sz="2200" dirty="0"/>
              <a:t>11 ataques entre falta, perdida y fallo.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- 12 de 95 puntos en los primeros 8”. </a:t>
            </a:r>
          </a:p>
        </p:txBody>
      </p:sp>
      <p:pic>
        <p:nvPicPr>
          <p:cNvPr id="7" name="Imagen 6" descr="Gráfico, Gráfico de embudo&#10;&#10;Descripción generada automáticamente">
            <a:extLst>
              <a:ext uri="{FF2B5EF4-FFF2-40B4-BE49-F238E27FC236}">
                <a16:creationId xmlns:a16="http://schemas.microsoft.com/office/drawing/2014/main" id="{C0EFD444-4ADA-9507-0E93-952AFA73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1176092"/>
            <a:ext cx="4014216" cy="2300565"/>
          </a:xfrm>
          <a:prstGeom prst="rect">
            <a:avLst/>
          </a:prstGeom>
        </p:spPr>
      </p:pic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A8AAD639-5C2D-2AC4-E137-709E9233F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453057"/>
            <a:ext cx="3995928" cy="14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85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327</Words>
  <Application>Microsoft Office PowerPoint</Application>
  <PresentationFormat>Panorámica</PresentationFormat>
  <Paragraphs>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Tema de Office</vt:lpstr>
      <vt:lpstr>Análisis de los ataques de la Selección Española de Baloncesto en la final del mundial 2019</vt:lpstr>
      <vt:lpstr>ÍNDICE</vt:lpstr>
      <vt:lpstr>Estadísticas individuales del partido.</vt:lpstr>
      <vt:lpstr>Estadísticas individuales del partido</vt:lpstr>
      <vt:lpstr>Estadísticas individuales del partido</vt:lpstr>
      <vt:lpstr>Estadísticas colectivas del partido</vt:lpstr>
      <vt:lpstr>Características de los ataques de España</vt:lpstr>
      <vt:lpstr>¿Qué buscamos?</vt:lpstr>
      <vt:lpstr>Resultados de los ataques por tiempo de posesión.</vt:lpstr>
      <vt:lpstr>Resultados de los ataques por tiempo de posesión.</vt:lpstr>
      <vt:lpstr>Resultados de los ataques por tiempo de posesión.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Estadístico de baloncesto femenino vs baloncesto masculino </dc:title>
  <dc:creator>Alex fernandez</dc:creator>
  <cp:lastModifiedBy>Alex fernandez</cp:lastModifiedBy>
  <cp:revision>3</cp:revision>
  <dcterms:created xsi:type="dcterms:W3CDTF">2024-05-14T13:37:36Z</dcterms:created>
  <dcterms:modified xsi:type="dcterms:W3CDTF">2024-06-03T09:20:18Z</dcterms:modified>
</cp:coreProperties>
</file>