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7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44E9C703-BD02-4D99-9BEA-13B582102127}" type="datetimeFigureOut">
              <a:rPr lang="it-IT" smtClean="0"/>
              <a:t>21/12/2020</a:t>
            </a:fld>
            <a:endParaRPr lang="it-IT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it-IT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736C0B8-E1DC-407F-BB1C-75853D6B0CBE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9C703-BD02-4D99-9BEA-13B582102127}" type="datetimeFigureOut">
              <a:rPr lang="it-IT" smtClean="0"/>
              <a:t>21/12/2020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6C0B8-E1DC-407F-BB1C-75853D6B0CBE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9C703-BD02-4D99-9BEA-13B582102127}" type="datetimeFigureOut">
              <a:rPr lang="it-IT" smtClean="0"/>
              <a:t>21/12/2020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6C0B8-E1DC-407F-BB1C-75853D6B0CBE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9C703-BD02-4D99-9BEA-13B582102127}" type="datetimeFigureOut">
              <a:rPr lang="it-IT" smtClean="0"/>
              <a:t>21/12/2020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6C0B8-E1DC-407F-BB1C-75853D6B0CBE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9C703-BD02-4D99-9BEA-13B582102127}" type="datetimeFigureOut">
              <a:rPr lang="it-IT" smtClean="0"/>
              <a:t>21/12/2020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6C0B8-E1DC-407F-BB1C-75853D6B0CBE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9C703-BD02-4D99-9BEA-13B582102127}" type="datetimeFigureOut">
              <a:rPr lang="it-IT" smtClean="0"/>
              <a:t>21/12/2020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6C0B8-E1DC-407F-BB1C-75853D6B0CBE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4E9C703-BD02-4D99-9BEA-13B582102127}" type="datetimeFigureOut">
              <a:rPr lang="it-IT" smtClean="0"/>
              <a:t>21/12/2020</a:t>
            </a:fld>
            <a:endParaRPr lang="it-IT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736C0B8-E1DC-407F-BB1C-75853D6B0CBE}" type="slidenum">
              <a:rPr lang="it-IT" smtClean="0"/>
              <a:t>‹#›</a:t>
            </a:fld>
            <a:endParaRPr lang="it-IT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44E9C703-BD02-4D99-9BEA-13B582102127}" type="datetimeFigureOut">
              <a:rPr lang="it-IT" smtClean="0"/>
              <a:t>21/12/2020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2736C0B8-E1DC-407F-BB1C-75853D6B0CBE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9C703-BD02-4D99-9BEA-13B582102127}" type="datetimeFigureOut">
              <a:rPr lang="it-IT" smtClean="0"/>
              <a:t>21/12/2020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6C0B8-E1DC-407F-BB1C-75853D6B0CBE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9C703-BD02-4D99-9BEA-13B582102127}" type="datetimeFigureOut">
              <a:rPr lang="it-IT" smtClean="0"/>
              <a:t>21/12/2020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6C0B8-E1DC-407F-BB1C-75853D6B0CBE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9C703-BD02-4D99-9BEA-13B582102127}" type="datetimeFigureOut">
              <a:rPr lang="it-IT" smtClean="0"/>
              <a:t>21/12/2020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6C0B8-E1DC-407F-BB1C-75853D6B0CBE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44E9C703-BD02-4D99-9BEA-13B582102127}" type="datetimeFigureOut">
              <a:rPr lang="it-IT" smtClean="0"/>
              <a:t>21/12/2020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it-IT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736C0B8-E1DC-407F-BB1C-75853D6B0CBE}" type="slidenum">
              <a:rPr lang="it-IT" smtClean="0"/>
              <a:t>‹#›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9632" y="2276872"/>
            <a:ext cx="6480720" cy="141277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Monza e </a:t>
            </a:r>
            <a:r>
              <a:rPr lang="en-US" dirty="0" err="1" smtClean="0"/>
              <a:t>brianza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restaurant choice</a:t>
            </a:r>
            <a:endParaRPr lang="it-IT" dirty="0"/>
          </a:p>
        </p:txBody>
      </p:sp>
      <p:sp>
        <p:nvSpPr>
          <p:cNvPr id="4" name="TextBox 3"/>
          <p:cNvSpPr txBox="1"/>
          <p:nvPr/>
        </p:nvSpPr>
        <p:spPr>
          <a:xfrm>
            <a:off x="6156176" y="6237312"/>
            <a:ext cx="2852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i="1" dirty="0" smtClean="0"/>
              <a:t>Applied Data Science Capstone project</a:t>
            </a:r>
          </a:p>
          <a:p>
            <a:pPr algn="r"/>
            <a:r>
              <a:rPr lang="en-US" sz="1200" i="1" dirty="0" smtClean="0"/>
              <a:t>Alessandro Fumagalli</a:t>
            </a:r>
            <a:endParaRPr lang="it-IT" sz="1200" i="1" dirty="0"/>
          </a:p>
        </p:txBody>
      </p:sp>
    </p:spTree>
    <p:extLst>
      <p:ext uri="{BB962C8B-B14F-4D97-AF65-F5344CB8AC3E}">
        <p14:creationId xmlns:p14="http://schemas.microsoft.com/office/powerpoint/2010/main" val="553516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62981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problem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Aa</a:t>
            </a:r>
          </a:p>
          <a:p>
            <a:r>
              <a:rPr lang="en-US" dirty="0" smtClean="0"/>
              <a:t>Bb</a:t>
            </a:r>
          </a:p>
          <a:p>
            <a:r>
              <a:rPr lang="en-US" dirty="0" smtClean="0"/>
              <a:t>Cc</a:t>
            </a:r>
          </a:p>
          <a:p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547" y="1700808"/>
            <a:ext cx="5143429" cy="28803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84546" y="4664169"/>
            <a:ext cx="5143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Part of MB province as seen from ISS by astronaut Reid Wiseman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1232285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62981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problem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Aa</a:t>
            </a:r>
          </a:p>
          <a:p>
            <a:r>
              <a:rPr lang="en-US" dirty="0" smtClean="0"/>
              <a:t>Bb</a:t>
            </a:r>
          </a:p>
          <a:p>
            <a:r>
              <a:rPr lang="en-US" dirty="0" smtClean="0"/>
              <a:t>Cc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602788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6</TotalTime>
  <Words>32</Words>
  <Application>Microsoft Office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Urban</vt:lpstr>
      <vt:lpstr>Monza e brianza  restaurant choice</vt:lpstr>
      <vt:lpstr>The problem</vt:lpstr>
      <vt:lpstr>The problem</vt:lpstr>
    </vt:vector>
  </TitlesOfParts>
  <Company>Nielsen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Monza e brianza  restaurant choice</dc:title>
  <dc:creator>Fumagalli, Alessandro</dc:creator>
  <cp:lastModifiedBy>Fumagalli, Alessandro</cp:lastModifiedBy>
  <cp:revision>2</cp:revision>
  <dcterms:created xsi:type="dcterms:W3CDTF">2020-12-21T21:28:07Z</dcterms:created>
  <dcterms:modified xsi:type="dcterms:W3CDTF">2020-12-21T21:34:07Z</dcterms:modified>
</cp:coreProperties>
</file>