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7" r:id="rId4"/>
    <p:sldId id="258" r:id="rId5"/>
    <p:sldId id="262" r:id="rId6"/>
    <p:sldId id="268" r:id="rId7"/>
    <p:sldId id="269" r:id="rId8"/>
    <p:sldId id="263" r:id="rId9"/>
    <p:sldId id="270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6AF11"/>
    <a:srgbClr val="6AC6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7FF21-755C-47EA-8CA1-845556C4DAFD}" type="datetimeFigureOut">
              <a:rPr lang="es-MX" smtClean="0"/>
              <a:t>12/03/2016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B95D4-7675-49F9-8733-DDEEF419C82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48409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7FF21-755C-47EA-8CA1-845556C4DAFD}" type="datetimeFigureOut">
              <a:rPr lang="es-MX" smtClean="0"/>
              <a:t>12/03/2016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B95D4-7675-49F9-8733-DDEEF419C82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4627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7FF21-755C-47EA-8CA1-845556C4DAFD}" type="datetimeFigureOut">
              <a:rPr lang="es-MX" smtClean="0"/>
              <a:t>12/03/2016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B95D4-7675-49F9-8733-DDEEF419C82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65067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7FF21-755C-47EA-8CA1-845556C4DAFD}" type="datetimeFigureOut">
              <a:rPr lang="es-MX" smtClean="0"/>
              <a:t>12/03/2016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B95D4-7675-49F9-8733-DDEEF419C82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38998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7FF21-755C-47EA-8CA1-845556C4DAFD}" type="datetimeFigureOut">
              <a:rPr lang="es-MX" smtClean="0"/>
              <a:t>12/03/2016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B95D4-7675-49F9-8733-DDEEF419C82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51710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7FF21-755C-47EA-8CA1-845556C4DAFD}" type="datetimeFigureOut">
              <a:rPr lang="es-MX" smtClean="0"/>
              <a:t>12/03/2016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B95D4-7675-49F9-8733-DDEEF419C82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060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7FF21-755C-47EA-8CA1-845556C4DAFD}" type="datetimeFigureOut">
              <a:rPr lang="es-MX" smtClean="0"/>
              <a:t>12/03/2016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B95D4-7675-49F9-8733-DDEEF419C82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96982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7FF21-755C-47EA-8CA1-845556C4DAFD}" type="datetimeFigureOut">
              <a:rPr lang="es-MX" smtClean="0"/>
              <a:t>12/03/2016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B95D4-7675-49F9-8733-DDEEF419C82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04872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7FF21-755C-47EA-8CA1-845556C4DAFD}" type="datetimeFigureOut">
              <a:rPr lang="es-MX" smtClean="0"/>
              <a:t>12/03/2016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B95D4-7675-49F9-8733-DDEEF419C82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51548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7FF21-755C-47EA-8CA1-845556C4DAFD}" type="datetimeFigureOut">
              <a:rPr lang="es-MX" smtClean="0"/>
              <a:t>12/03/2016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B95D4-7675-49F9-8733-DDEEF419C82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55224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7FF21-755C-47EA-8CA1-845556C4DAFD}" type="datetimeFigureOut">
              <a:rPr lang="es-MX" smtClean="0"/>
              <a:t>12/03/2016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B95D4-7675-49F9-8733-DDEEF419C82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88963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07FF21-755C-47EA-8CA1-845556C4DAFD}" type="datetimeFigureOut">
              <a:rPr lang="es-MX" smtClean="0"/>
              <a:t>12/03/2016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7B95D4-7675-49F9-8733-DDEEF419C82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12118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9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048000" y="2181006"/>
            <a:ext cx="9144000" cy="2387600"/>
          </a:xfrm>
        </p:spPr>
        <p:txBody>
          <a:bodyPr>
            <a:normAutofit/>
          </a:bodyPr>
          <a:lstStyle/>
          <a:p>
            <a:r>
              <a:rPr lang="es-MX" sz="7200" dirty="0" smtClean="0">
                <a:solidFill>
                  <a:srgbClr val="002060"/>
                </a:solidFill>
                <a:latin typeface="Simplicity" panose="02000603000000000000" pitchFamily="2" charset="0"/>
                <a:ea typeface="Simplicity" panose="02000603000000000000" pitchFamily="2" charset="0"/>
                <a:cs typeface="Arial" panose="020B0604020202020204" pitchFamily="34" charset="0"/>
              </a:rPr>
              <a:t>M e d i c a l   A p </a:t>
            </a:r>
            <a:r>
              <a:rPr lang="es-MX" sz="7200" dirty="0" err="1" smtClean="0">
                <a:solidFill>
                  <a:srgbClr val="002060"/>
                </a:solidFill>
                <a:latin typeface="Simplicity" panose="02000603000000000000" pitchFamily="2" charset="0"/>
                <a:ea typeface="Simplicity" panose="02000603000000000000" pitchFamily="2" charset="0"/>
                <a:cs typeface="Arial" panose="020B0604020202020204" pitchFamily="34" charset="0"/>
              </a:rPr>
              <a:t>p</a:t>
            </a:r>
            <a:r>
              <a:rPr lang="es-MX" sz="7200" dirty="0" smtClean="0">
                <a:solidFill>
                  <a:srgbClr val="002060"/>
                </a:solidFill>
                <a:latin typeface="Simplicity" panose="02000603000000000000" pitchFamily="2" charset="0"/>
                <a:ea typeface="Simplicity" panose="02000603000000000000" pitchFamily="2" charset="0"/>
                <a:cs typeface="Arial" panose="020B0604020202020204" pitchFamily="34" charset="0"/>
              </a:rPr>
              <a:t> </a:t>
            </a:r>
            <a:endParaRPr lang="es-MX" sz="7200" dirty="0">
              <a:solidFill>
                <a:srgbClr val="002060"/>
              </a:solidFill>
              <a:latin typeface="Simplicity" panose="02000603000000000000" pitchFamily="2" charset="0"/>
              <a:ea typeface="Simplicity" panose="02000603000000000000" pitchFamily="2" charset="0"/>
              <a:cs typeface="Arial" panose="020B0604020202020204" pitchFamily="34" charset="0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-90152" y="-90152"/>
            <a:ext cx="12389476" cy="1030310"/>
          </a:xfrm>
          <a:prstGeom prst="rect">
            <a:avLst/>
          </a:prstGeom>
          <a:solidFill>
            <a:srgbClr val="6AC6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259" y="2818421"/>
            <a:ext cx="238125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017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2"/>
          <a:srcRect l="15832" r="1589"/>
          <a:stretch/>
        </p:blipFill>
        <p:spPr>
          <a:xfrm>
            <a:off x="4842456" y="1009131"/>
            <a:ext cx="2601534" cy="414948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grpSp>
        <p:nvGrpSpPr>
          <p:cNvPr id="6" name="Grupo 5"/>
          <p:cNvGrpSpPr/>
          <p:nvPr/>
        </p:nvGrpSpPr>
        <p:grpSpPr>
          <a:xfrm>
            <a:off x="0" y="218941"/>
            <a:ext cx="3766037" cy="6529589"/>
            <a:chOff x="5847008" y="0"/>
            <a:chExt cx="3766037" cy="6529589"/>
          </a:xfrm>
        </p:grpSpPr>
        <p:pic>
          <p:nvPicPr>
            <p:cNvPr id="4" name="Imagen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14490" y="347729"/>
              <a:ext cx="3298555" cy="5814811"/>
            </a:xfrm>
            <a:prstGeom prst="rect">
              <a:avLst/>
            </a:prstGeom>
          </p:spPr>
        </p:pic>
        <p:sp>
          <p:nvSpPr>
            <p:cNvPr id="5" name="Rectángulo 4"/>
            <p:cNvSpPr/>
            <p:nvPr/>
          </p:nvSpPr>
          <p:spPr>
            <a:xfrm>
              <a:off x="5847008" y="0"/>
              <a:ext cx="605307" cy="65295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4"/>
          <a:srcRect l="57687" t="14392" r="18458" b="19058"/>
          <a:stretch/>
        </p:blipFill>
        <p:spPr>
          <a:xfrm>
            <a:off x="8551572" y="1009131"/>
            <a:ext cx="2669410" cy="41868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7356292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944" y="545691"/>
            <a:ext cx="3293126" cy="5772940"/>
          </a:xfr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953" y="1110744"/>
            <a:ext cx="2735127" cy="4272625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4953" y="939691"/>
            <a:ext cx="2735127" cy="4764153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5"/>
          <a:srcRect l="890" t="9159" r="2067" b="2854"/>
          <a:stretch/>
        </p:blipFill>
        <p:spPr>
          <a:xfrm>
            <a:off x="997802" y="1581374"/>
            <a:ext cx="2615194" cy="3715455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82" t="7931" r="8927" b="17569"/>
          <a:stretch/>
        </p:blipFill>
        <p:spPr>
          <a:xfrm>
            <a:off x="6705537" y="1101655"/>
            <a:ext cx="2599551" cy="428171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8265996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0" y="0"/>
            <a:ext cx="3766037" cy="6529589"/>
            <a:chOff x="5847008" y="0"/>
            <a:chExt cx="3766037" cy="6529589"/>
          </a:xfrm>
        </p:grpSpPr>
        <p:pic>
          <p:nvPicPr>
            <p:cNvPr id="5" name="Imagen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14490" y="347729"/>
              <a:ext cx="3298555" cy="5814811"/>
            </a:xfrm>
            <a:prstGeom prst="rect">
              <a:avLst/>
            </a:prstGeom>
          </p:spPr>
        </p:pic>
        <p:sp>
          <p:nvSpPr>
            <p:cNvPr id="6" name="Rectángulo 5"/>
            <p:cNvSpPr/>
            <p:nvPr/>
          </p:nvSpPr>
          <p:spPr>
            <a:xfrm>
              <a:off x="5847008" y="0"/>
              <a:ext cx="605307" cy="65295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448" t="6083" r="23630" b="7913"/>
          <a:stretch/>
        </p:blipFill>
        <p:spPr>
          <a:xfrm>
            <a:off x="828790" y="1388171"/>
            <a:ext cx="2645670" cy="4116155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610" y="979534"/>
            <a:ext cx="2712030" cy="469545"/>
          </a:xfrm>
          <a:prstGeom prst="rect">
            <a:avLst/>
          </a:prstGeom>
        </p:spPr>
      </p:pic>
      <p:pic>
        <p:nvPicPr>
          <p:cNvPr id="9" name="Picture 2" descr="https://pforray.files.wordpress.com/2012/07/gcm-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8207" y="1739970"/>
            <a:ext cx="3562350" cy="203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3326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/>
          <p:cNvGrpSpPr/>
          <p:nvPr/>
        </p:nvGrpSpPr>
        <p:grpSpPr>
          <a:xfrm>
            <a:off x="-1226456" y="-1386113"/>
            <a:ext cx="14775541" cy="9644741"/>
            <a:chOff x="-1226456" y="-1386113"/>
            <a:chExt cx="14775541" cy="9644741"/>
          </a:xfrm>
        </p:grpSpPr>
        <p:sp>
          <p:nvSpPr>
            <p:cNvPr id="3" name="Medio marco 2"/>
            <p:cNvSpPr/>
            <p:nvPr/>
          </p:nvSpPr>
          <p:spPr>
            <a:xfrm rot="16200000">
              <a:off x="-1494973" y="2685146"/>
              <a:ext cx="5646057" cy="5094514"/>
            </a:xfrm>
            <a:prstGeom prst="halfFrame">
              <a:avLst/>
            </a:prstGeom>
            <a:solidFill>
              <a:srgbClr val="6AC6C6"/>
            </a:solidFill>
            <a:ln>
              <a:solidFill>
                <a:srgbClr val="6AC6C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  <p:sp>
          <p:nvSpPr>
            <p:cNvPr id="4" name="Medio marco 3"/>
            <p:cNvSpPr/>
            <p:nvPr/>
          </p:nvSpPr>
          <p:spPr>
            <a:xfrm rot="10800000">
              <a:off x="7903028" y="2322286"/>
              <a:ext cx="5646057" cy="5936342"/>
            </a:xfrm>
            <a:prstGeom prst="halfFram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  <p:sp>
          <p:nvSpPr>
            <p:cNvPr id="5" name="Medio marco 4"/>
            <p:cNvSpPr/>
            <p:nvPr/>
          </p:nvSpPr>
          <p:spPr>
            <a:xfrm>
              <a:off x="-1226456" y="-1328037"/>
              <a:ext cx="5646057" cy="5094514"/>
            </a:xfrm>
            <a:prstGeom prst="halfFram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  <p:sp>
          <p:nvSpPr>
            <p:cNvPr id="6" name="Medio marco 5"/>
            <p:cNvSpPr/>
            <p:nvPr/>
          </p:nvSpPr>
          <p:spPr>
            <a:xfrm rot="5400000">
              <a:off x="7990112" y="-1110341"/>
              <a:ext cx="5646057" cy="5094514"/>
            </a:xfrm>
            <a:prstGeom prst="halfFram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ln>
                  <a:solidFill>
                    <a:schemeClr val="accent3">
                      <a:lumMod val="75000"/>
                    </a:schemeClr>
                  </a:solidFill>
                </a:ln>
                <a:solidFill>
                  <a:schemeClr val="accent3">
                    <a:lumMod val="75000"/>
                  </a:schemeClr>
                </a:solidFill>
              </a:endParaRPr>
            </a:p>
          </p:txBody>
        </p:sp>
      </p:grpSp>
      <p:sp>
        <p:nvSpPr>
          <p:cNvPr id="8" name="Título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6000" dirty="0" smtClean="0">
                <a:solidFill>
                  <a:srgbClr val="002060"/>
                </a:solidFill>
                <a:latin typeface="Simplicity"/>
              </a:rPr>
              <a:t>P R O B L E M Á T I C A </a:t>
            </a:r>
            <a:endParaRPr lang="es-MX" sz="5400" dirty="0">
              <a:solidFill>
                <a:srgbClr val="002060"/>
              </a:solidFill>
              <a:latin typeface="Simplicity"/>
            </a:endParaRPr>
          </a:p>
        </p:txBody>
      </p:sp>
      <p:sp>
        <p:nvSpPr>
          <p:cNvPr id="9" name="Marcador de contenido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MX" sz="3200" dirty="0" smtClean="0">
                <a:latin typeface="Simplicity" panose="02000603000000000000" pitchFamily="2" charset="0"/>
                <a:ea typeface="Simplicity" panose="02000603000000000000" pitchFamily="2" charset="0"/>
              </a:rPr>
              <a:t>Deficiencia en el tiempo de acción de los </a:t>
            </a:r>
            <a:r>
              <a:rPr lang="es-MX" sz="3200" dirty="0" smtClean="0">
                <a:latin typeface="Simplicity" panose="02000603000000000000" pitchFamily="2" charset="0"/>
                <a:ea typeface="Simplicity" panose="02000603000000000000" pitchFamily="2" charset="0"/>
              </a:rPr>
              <a:t>servicios</a:t>
            </a:r>
          </a:p>
          <a:p>
            <a:pPr marL="0" indent="0" algn="just">
              <a:buNone/>
            </a:pPr>
            <a:r>
              <a:rPr lang="es-MX" sz="3200" dirty="0" smtClean="0">
                <a:latin typeface="Simplicity" panose="02000603000000000000" pitchFamily="2" charset="0"/>
                <a:ea typeface="Simplicity" panose="02000603000000000000" pitchFamily="2" charset="0"/>
              </a:rPr>
              <a:t>de </a:t>
            </a:r>
            <a:r>
              <a:rPr lang="es-MX" sz="3200" dirty="0" smtClean="0">
                <a:latin typeface="Simplicity" panose="02000603000000000000" pitchFamily="2" charset="0"/>
                <a:ea typeface="Simplicity" panose="02000603000000000000" pitchFamily="2" charset="0"/>
              </a:rPr>
              <a:t>emergencia</a:t>
            </a:r>
            <a:r>
              <a:rPr lang="es-MX" sz="3200" dirty="0" smtClean="0">
                <a:latin typeface="Simplicity" panose="02000603000000000000" pitchFamily="2" charset="0"/>
                <a:ea typeface="Simplicity" panose="02000603000000000000" pitchFamily="2" charset="0"/>
              </a:rPr>
              <a:t>..</a:t>
            </a:r>
            <a:endParaRPr lang="es-MX" sz="3200" dirty="0">
              <a:latin typeface="Simplicity" panose="02000603000000000000" pitchFamily="2" charset="0"/>
              <a:ea typeface="Simplicity" panose="02000603000000000000" pitchFamily="2" charset="0"/>
            </a:endParaRPr>
          </a:p>
          <a:p>
            <a:pPr marL="0" indent="0" algn="just">
              <a:buNone/>
            </a:pPr>
            <a:endParaRPr lang="es-MX" sz="3200" dirty="0" smtClean="0">
              <a:latin typeface="Simplicity" panose="02000603000000000000" pitchFamily="2" charset="0"/>
              <a:ea typeface="Simplicity" panose="02000603000000000000" pitchFamily="2" charset="0"/>
            </a:endParaRPr>
          </a:p>
          <a:p>
            <a:pPr algn="just"/>
            <a:r>
              <a:rPr lang="es-MX" sz="3200" dirty="0" smtClean="0">
                <a:latin typeface="Simplicity" panose="02000603000000000000" pitchFamily="2" charset="0"/>
                <a:ea typeface="Simplicity" panose="02000603000000000000" pitchFamily="2" charset="0"/>
              </a:rPr>
              <a:t>Conflictos </a:t>
            </a:r>
            <a:r>
              <a:rPr lang="es-MX" sz="3200" dirty="0" smtClean="0">
                <a:latin typeface="Simplicity" panose="02000603000000000000" pitchFamily="2" charset="0"/>
                <a:ea typeface="Simplicity" panose="02000603000000000000" pitchFamily="2" charset="0"/>
              </a:rPr>
              <a:t>de optimización en las rutas de arribo a las incidencias</a:t>
            </a:r>
            <a:r>
              <a:rPr lang="es-MX" sz="3200" dirty="0" smtClean="0">
                <a:latin typeface="Simplicity" panose="02000603000000000000" pitchFamily="2" charset="0"/>
                <a:ea typeface="Simplicity" panose="02000603000000000000" pitchFamily="2" charset="0"/>
              </a:rPr>
              <a:t>.</a:t>
            </a:r>
          </a:p>
          <a:p>
            <a:pPr marL="0" indent="0" algn="just">
              <a:buNone/>
            </a:pPr>
            <a:endParaRPr lang="es-MX" sz="3200" dirty="0">
              <a:latin typeface="Simplicity" panose="02000603000000000000" pitchFamily="2" charset="0"/>
              <a:ea typeface="Simplicity" panose="02000603000000000000" pitchFamily="2" charset="0"/>
            </a:endParaRPr>
          </a:p>
        </p:txBody>
      </p:sp>
      <p:pic>
        <p:nvPicPr>
          <p:cNvPr id="1026" name="Picture 2" descr="http://www.prismatec.com.co/wp-content/uploads/2015/02/reloj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2906" y="1583875"/>
            <a:ext cx="1650997" cy="1650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mapas.gorecoquimbo.gob.cl/img/iconos/binoculare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4013203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54419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7"/>
          <p:cNvSpPr txBox="1">
            <a:spLocks/>
          </p:cNvSpPr>
          <p:nvPr/>
        </p:nvSpPr>
        <p:spPr>
          <a:xfrm>
            <a:off x="3734859" y="448821"/>
            <a:ext cx="6770399" cy="97449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5400" dirty="0" smtClean="0">
                <a:solidFill>
                  <a:srgbClr val="002060"/>
                </a:solidFill>
                <a:latin typeface="Simplicity"/>
              </a:rPr>
              <a:t>V I A B I L I D A D</a:t>
            </a:r>
            <a:endParaRPr lang="es-MX" sz="5400" dirty="0">
              <a:solidFill>
                <a:srgbClr val="002060"/>
              </a:solidFill>
              <a:latin typeface="Simplicity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9021" y="1202795"/>
            <a:ext cx="4086225" cy="3267075"/>
          </a:xfrm>
          <a:prstGeom prst="rect">
            <a:avLst/>
          </a:prstGeom>
        </p:spPr>
      </p:pic>
      <p:pic>
        <p:nvPicPr>
          <p:cNvPr id="1026" name="Picture 2" descr="http://www.roymar.com.mx/soport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764" y="1569083"/>
            <a:ext cx="2766468" cy="2534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linktranslation.com/images/legal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3026" y="1423319"/>
            <a:ext cx="2766627" cy="2621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uadroTexto 7"/>
          <p:cNvSpPr txBox="1"/>
          <p:nvPr/>
        </p:nvSpPr>
        <p:spPr>
          <a:xfrm>
            <a:off x="1108710" y="4469870"/>
            <a:ext cx="377899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 smtClean="0">
                <a:solidFill>
                  <a:srgbClr val="7030A0"/>
                </a:solidFill>
                <a:latin typeface="Simplicity" panose="02000603000000000000" pitchFamily="2" charset="0"/>
                <a:ea typeface="Simplicity" panose="02000603000000000000" pitchFamily="2" charset="0"/>
              </a:rPr>
              <a:t>Escalable</a:t>
            </a:r>
          </a:p>
          <a:p>
            <a:endParaRPr lang="es-MX" sz="2400" dirty="0" smtClean="0">
              <a:solidFill>
                <a:srgbClr val="7030A0"/>
              </a:solidFill>
              <a:latin typeface="Simplicity" panose="02000603000000000000" pitchFamily="2" charset="0"/>
              <a:ea typeface="Simplicity" panose="02000603000000000000" pitchFamily="2" charset="0"/>
            </a:endParaRPr>
          </a:p>
          <a:p>
            <a:r>
              <a:rPr lang="es-MX" sz="2400" dirty="0" err="1" smtClean="0">
                <a:solidFill>
                  <a:srgbClr val="7030A0"/>
                </a:solidFill>
                <a:latin typeface="Simplicity" panose="02000603000000000000" pitchFamily="2" charset="0"/>
                <a:ea typeface="Simplicity" panose="02000603000000000000" pitchFamily="2" charset="0"/>
              </a:rPr>
              <a:t>Multi</a:t>
            </a:r>
            <a:r>
              <a:rPr lang="es-MX" sz="2400" dirty="0" smtClean="0">
                <a:solidFill>
                  <a:srgbClr val="7030A0"/>
                </a:solidFill>
                <a:latin typeface="Simplicity" panose="02000603000000000000" pitchFamily="2" charset="0"/>
                <a:ea typeface="Simplicity" panose="02000603000000000000" pitchFamily="2" charset="0"/>
              </a:rPr>
              <a:t>-objetivo</a:t>
            </a:r>
          </a:p>
          <a:p>
            <a:endParaRPr lang="es-MX" sz="2400" dirty="0">
              <a:solidFill>
                <a:srgbClr val="7030A0"/>
              </a:solidFill>
              <a:latin typeface="Simplicity" panose="02000603000000000000" pitchFamily="2" charset="0"/>
              <a:ea typeface="Simplicity" panose="02000603000000000000" pitchFamily="2" charset="0"/>
            </a:endParaRPr>
          </a:p>
          <a:p>
            <a:endParaRPr lang="es-MX" sz="2400" dirty="0">
              <a:solidFill>
                <a:srgbClr val="7030A0"/>
              </a:solidFill>
              <a:latin typeface="Simplicity" panose="02000603000000000000" pitchFamily="2" charset="0"/>
              <a:ea typeface="Simplicity" panose="02000603000000000000" pitchFamily="2" charset="0"/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4171050" y="4469870"/>
            <a:ext cx="377899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 smtClean="0">
                <a:solidFill>
                  <a:srgbClr val="7030A0"/>
                </a:solidFill>
                <a:latin typeface="Simplicity" panose="02000603000000000000" pitchFamily="2" charset="0"/>
                <a:ea typeface="Simplicity" panose="02000603000000000000" pitchFamily="2" charset="0"/>
              </a:rPr>
              <a:t>Infraestructura económica</a:t>
            </a:r>
          </a:p>
          <a:p>
            <a:endParaRPr lang="es-MX" sz="2400" dirty="0">
              <a:solidFill>
                <a:srgbClr val="7030A0"/>
              </a:solidFill>
              <a:latin typeface="Simplicity" panose="02000603000000000000" pitchFamily="2" charset="0"/>
              <a:ea typeface="Simplicity" panose="02000603000000000000" pitchFamily="2" charset="0"/>
            </a:endParaRPr>
          </a:p>
          <a:p>
            <a:r>
              <a:rPr lang="es-MX" sz="2400" dirty="0" smtClean="0">
                <a:solidFill>
                  <a:srgbClr val="7030A0"/>
                </a:solidFill>
                <a:latin typeface="Simplicity" panose="02000603000000000000" pitchFamily="2" charset="0"/>
                <a:ea typeface="Simplicity" panose="02000603000000000000" pitchFamily="2" charset="0"/>
              </a:rPr>
              <a:t>Expansión en el sector privado</a:t>
            </a:r>
          </a:p>
          <a:p>
            <a:endParaRPr lang="es-MX" sz="2400" dirty="0">
              <a:solidFill>
                <a:srgbClr val="7030A0"/>
              </a:solidFill>
              <a:latin typeface="Simplicity" panose="02000603000000000000" pitchFamily="2" charset="0"/>
              <a:ea typeface="Simplicity" panose="02000603000000000000" pitchFamily="2" charset="0"/>
            </a:endParaRPr>
          </a:p>
          <a:p>
            <a:endParaRPr lang="es-MX" sz="2400" dirty="0">
              <a:solidFill>
                <a:srgbClr val="7030A0"/>
              </a:solidFill>
              <a:latin typeface="Simplicity" panose="02000603000000000000" pitchFamily="2" charset="0"/>
              <a:ea typeface="Simplicity" panose="02000603000000000000" pitchFamily="2" charset="0"/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8603026" y="4469870"/>
            <a:ext cx="37789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 smtClean="0">
                <a:solidFill>
                  <a:srgbClr val="7030A0"/>
                </a:solidFill>
                <a:latin typeface="Simplicity" panose="02000603000000000000" pitchFamily="2" charset="0"/>
                <a:ea typeface="Simplicity" panose="02000603000000000000" pitchFamily="2" charset="0"/>
              </a:rPr>
              <a:t>Licencias de desarrollo</a:t>
            </a:r>
          </a:p>
          <a:p>
            <a:endParaRPr lang="es-MX" sz="2400" dirty="0" smtClean="0">
              <a:solidFill>
                <a:srgbClr val="7030A0"/>
              </a:solidFill>
              <a:latin typeface="Simplicity" panose="02000603000000000000" pitchFamily="2" charset="0"/>
              <a:ea typeface="Simplicity" panose="02000603000000000000" pitchFamily="2" charset="0"/>
            </a:endParaRPr>
          </a:p>
          <a:p>
            <a:r>
              <a:rPr lang="es-MX" sz="2400" dirty="0" smtClean="0">
                <a:solidFill>
                  <a:srgbClr val="7030A0"/>
                </a:solidFill>
                <a:latin typeface="Simplicity" panose="02000603000000000000" pitchFamily="2" charset="0"/>
                <a:ea typeface="Simplicity" panose="02000603000000000000" pitchFamily="2" charset="0"/>
              </a:rPr>
              <a:t>Acceso a información</a:t>
            </a:r>
            <a:endParaRPr lang="es-MX" sz="2400" dirty="0">
              <a:solidFill>
                <a:srgbClr val="7030A0"/>
              </a:solidFill>
              <a:latin typeface="Simplicity" panose="02000603000000000000" pitchFamily="2" charset="0"/>
              <a:ea typeface="Simplicity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8674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riángulo rectángulo 2"/>
          <p:cNvSpPr/>
          <p:nvPr/>
        </p:nvSpPr>
        <p:spPr>
          <a:xfrm>
            <a:off x="0" y="5102087"/>
            <a:ext cx="3021495" cy="1755913"/>
          </a:xfrm>
          <a:prstGeom prst="rtTriangl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622074" y="505959"/>
            <a:ext cx="3932237" cy="974498"/>
          </a:xfrm>
        </p:spPr>
        <p:txBody>
          <a:bodyPr/>
          <a:lstStyle/>
          <a:p>
            <a:r>
              <a:rPr lang="es-MX" sz="4400" dirty="0" smtClean="0">
                <a:solidFill>
                  <a:srgbClr val="002060"/>
                </a:solidFill>
                <a:latin typeface="Simplicity"/>
              </a:rPr>
              <a:t>S E G U R I D A D </a:t>
            </a:r>
            <a:endParaRPr lang="es-MX" dirty="0">
              <a:solidFill>
                <a:srgbClr val="002060"/>
              </a:solidFill>
              <a:latin typeface="Simplicity"/>
            </a:endParaRPr>
          </a:p>
        </p:txBody>
      </p:sp>
      <p:sp>
        <p:nvSpPr>
          <p:cNvPr id="10" name="Marcador de texto 9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222542" cy="1281217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s-MX" sz="2000" dirty="0" smtClean="0">
                <a:solidFill>
                  <a:srgbClr val="46AF11"/>
                </a:solidFill>
                <a:latin typeface="Century Gothic" panose="020B0502020202020204" pitchFamily="34" charset="0"/>
              </a:rPr>
              <a:t>Servicio Médico (Ambulancias- Paramédicos).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s-MX" sz="2000" dirty="0">
              <a:latin typeface="Century Gothic" panose="020B0502020202020204" pitchFamily="34" charset="0"/>
            </a:endParaRPr>
          </a:p>
        </p:txBody>
      </p:sp>
      <p:sp>
        <p:nvSpPr>
          <p:cNvPr id="9" name="Triángulo rectángulo 8"/>
          <p:cNvSpPr/>
          <p:nvPr/>
        </p:nvSpPr>
        <p:spPr>
          <a:xfrm rot="10800000">
            <a:off x="9170505" y="0"/>
            <a:ext cx="3021495" cy="1755913"/>
          </a:xfrm>
          <a:prstGeom prst="rtTriangl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3600" y="3882887"/>
            <a:ext cx="2438400" cy="2438400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2923" y="2057400"/>
            <a:ext cx="2438400" cy="243840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3208" y="505959"/>
            <a:ext cx="2438400" cy="2438400"/>
          </a:xfrm>
          <a:prstGeom prst="rect">
            <a:avLst/>
          </a:prstGeom>
        </p:spPr>
      </p:pic>
      <p:sp>
        <p:nvSpPr>
          <p:cNvPr id="11" name="Marcador de texto 9"/>
          <p:cNvSpPr txBox="1">
            <a:spLocks/>
          </p:cNvSpPr>
          <p:nvPr/>
        </p:nvSpPr>
        <p:spPr>
          <a:xfrm>
            <a:off x="2646725" y="3663959"/>
            <a:ext cx="4222542" cy="12812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lang="es-MX" sz="2000" dirty="0">
                <a:latin typeface="Century Gothic" panose="020B0502020202020204" pitchFamily="34" charset="0"/>
              </a:rPr>
              <a:t>Cuerpo de Bomberos (Estaciones- vehículos).</a:t>
            </a:r>
          </a:p>
        </p:txBody>
      </p:sp>
      <p:sp>
        <p:nvSpPr>
          <p:cNvPr id="12" name="Marcador de texto 9"/>
          <p:cNvSpPr txBox="1">
            <a:spLocks/>
          </p:cNvSpPr>
          <p:nvPr/>
        </p:nvSpPr>
        <p:spPr>
          <a:xfrm>
            <a:off x="5262842" y="5339434"/>
            <a:ext cx="4026932" cy="12812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lang="es-MX" sz="2000" dirty="0">
                <a:latin typeface="Century Gothic" panose="020B0502020202020204" pitchFamily="34" charset="0"/>
              </a:rPr>
              <a:t>Seguridad Pública (Vehículo- Policías).</a:t>
            </a:r>
          </a:p>
        </p:txBody>
      </p:sp>
    </p:spTree>
    <p:extLst>
      <p:ext uri="{BB962C8B-B14F-4D97-AF65-F5344CB8AC3E}">
        <p14:creationId xmlns:p14="http://schemas.microsoft.com/office/powerpoint/2010/main" val="134145157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o 19"/>
          <p:cNvGrpSpPr/>
          <p:nvPr/>
        </p:nvGrpSpPr>
        <p:grpSpPr>
          <a:xfrm>
            <a:off x="482958" y="1153626"/>
            <a:ext cx="12130288" cy="3308007"/>
            <a:chOff x="664778" y="1315203"/>
            <a:chExt cx="12130288" cy="3308007"/>
          </a:xfrm>
        </p:grpSpPr>
        <p:pic>
          <p:nvPicPr>
            <p:cNvPr id="9" name="Imagen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4778" y="2218286"/>
              <a:ext cx="2857500" cy="1638300"/>
            </a:xfrm>
            <a:prstGeom prst="rect">
              <a:avLst/>
            </a:prstGeom>
          </p:spPr>
        </p:pic>
        <p:grpSp>
          <p:nvGrpSpPr>
            <p:cNvPr id="4" name="Grupo 3"/>
            <p:cNvGrpSpPr/>
            <p:nvPr/>
          </p:nvGrpSpPr>
          <p:grpSpPr>
            <a:xfrm>
              <a:off x="9487059" y="1315203"/>
              <a:ext cx="3308007" cy="3308007"/>
              <a:chOff x="8656465" y="658015"/>
              <a:chExt cx="3308007" cy="3308007"/>
            </a:xfrm>
          </p:grpSpPr>
          <p:pic>
            <p:nvPicPr>
              <p:cNvPr id="2" name="Imagen 1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56465" y="658015"/>
                <a:ext cx="3308007" cy="3308007"/>
              </a:xfrm>
              <a:prstGeom prst="rect">
                <a:avLst/>
              </a:prstGeom>
            </p:spPr>
          </p:pic>
          <p:pic>
            <p:nvPicPr>
              <p:cNvPr id="12" name="Imagen 11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877235" y="1851472"/>
                <a:ext cx="923925" cy="923925"/>
              </a:xfrm>
              <a:prstGeom prst="rect">
                <a:avLst/>
              </a:prstGeom>
            </p:spPr>
          </p:pic>
        </p:grpSp>
        <p:grpSp>
          <p:nvGrpSpPr>
            <p:cNvPr id="14" name="Grupo 13"/>
            <p:cNvGrpSpPr/>
            <p:nvPr/>
          </p:nvGrpSpPr>
          <p:grpSpPr>
            <a:xfrm>
              <a:off x="5137214" y="1946008"/>
              <a:ext cx="3568810" cy="2229796"/>
              <a:chOff x="7461955" y="4373048"/>
              <a:chExt cx="3568810" cy="2229796"/>
            </a:xfrm>
          </p:grpSpPr>
          <p:pic>
            <p:nvPicPr>
              <p:cNvPr id="1026" name="Picture 2" descr="http://skyhawkinfotech.com/wp-content/uploads/2015/07/laptop.pn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61955" y="4373048"/>
                <a:ext cx="3568810" cy="222979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" name="Imagen 12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56465" y="4881927"/>
                <a:ext cx="1028641" cy="1028641"/>
              </a:xfrm>
              <a:prstGeom prst="rect">
                <a:avLst/>
              </a:prstGeom>
            </p:spPr>
          </p:pic>
        </p:grpSp>
        <p:sp>
          <p:nvSpPr>
            <p:cNvPr id="16" name="Más 15"/>
            <p:cNvSpPr/>
            <p:nvPr/>
          </p:nvSpPr>
          <p:spPr>
            <a:xfrm>
              <a:off x="3866783" y="2736124"/>
              <a:ext cx="1094704" cy="1120462"/>
            </a:xfrm>
            <a:prstGeom prst="mathPlus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7" name="Más 16"/>
            <p:cNvSpPr/>
            <p:nvPr/>
          </p:nvSpPr>
          <p:spPr>
            <a:xfrm>
              <a:off x="8881751" y="2613775"/>
              <a:ext cx="1094704" cy="1120462"/>
            </a:xfrm>
            <a:prstGeom prst="mathPlus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22" name="Grupo 21"/>
          <p:cNvGrpSpPr/>
          <p:nvPr/>
        </p:nvGrpSpPr>
        <p:grpSpPr>
          <a:xfrm>
            <a:off x="-1589194" y="4465051"/>
            <a:ext cx="6259133" cy="3907664"/>
            <a:chOff x="-888643" y="4146998"/>
            <a:chExt cx="6259133" cy="3907664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3" name="Elipse 22"/>
            <p:cNvSpPr/>
            <p:nvPr/>
          </p:nvSpPr>
          <p:spPr>
            <a:xfrm>
              <a:off x="-888643" y="4146998"/>
              <a:ext cx="3309870" cy="323259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4" name="Elipse 23"/>
            <p:cNvSpPr/>
            <p:nvPr/>
          </p:nvSpPr>
          <p:spPr>
            <a:xfrm>
              <a:off x="1672104" y="5396248"/>
              <a:ext cx="2719591" cy="26584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" name="Elipse 24"/>
            <p:cNvSpPr/>
            <p:nvPr/>
          </p:nvSpPr>
          <p:spPr>
            <a:xfrm>
              <a:off x="3673693" y="6203860"/>
              <a:ext cx="1696797" cy="185080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20475886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http://www.itsme.flowers/image/macboo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495" y="118110"/>
            <a:ext cx="10954385" cy="6613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5062" y="3038475"/>
            <a:ext cx="2381250" cy="2381250"/>
          </a:xfrm>
          <a:prstGeom prst="rect">
            <a:avLst/>
          </a:prstGeom>
        </p:spPr>
      </p:pic>
      <p:sp>
        <p:nvSpPr>
          <p:cNvPr id="5" name="Título 7"/>
          <p:cNvSpPr txBox="1">
            <a:spLocks/>
          </p:cNvSpPr>
          <p:nvPr/>
        </p:nvSpPr>
        <p:spPr>
          <a:xfrm>
            <a:off x="2222817" y="1604441"/>
            <a:ext cx="10206990" cy="95588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5400" dirty="0" smtClean="0">
                <a:solidFill>
                  <a:srgbClr val="002060"/>
                </a:solidFill>
                <a:latin typeface="Simplicity"/>
              </a:rPr>
              <a:t>A P L I C A C I </a:t>
            </a:r>
            <a:r>
              <a:rPr lang="es-MX" sz="5400" dirty="0" err="1" smtClean="0">
                <a:solidFill>
                  <a:srgbClr val="002060"/>
                </a:solidFill>
                <a:latin typeface="Simplicity"/>
              </a:rPr>
              <a:t>Ó</a:t>
            </a:r>
            <a:r>
              <a:rPr lang="es-MX" sz="5400" dirty="0" smtClean="0">
                <a:solidFill>
                  <a:srgbClr val="002060"/>
                </a:solidFill>
                <a:latin typeface="Simplicity"/>
              </a:rPr>
              <a:t> N     W E B </a:t>
            </a:r>
            <a:endParaRPr lang="es-MX" sz="5400" dirty="0">
              <a:solidFill>
                <a:srgbClr val="002060"/>
              </a:solidFill>
              <a:latin typeface="Simplicity"/>
            </a:endParaRPr>
          </a:p>
        </p:txBody>
      </p:sp>
    </p:spTree>
    <p:extLst>
      <p:ext uri="{BB962C8B-B14F-4D97-AF65-F5344CB8AC3E}">
        <p14:creationId xmlns:p14="http://schemas.microsoft.com/office/powerpoint/2010/main" val="298569941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7285" y="0"/>
            <a:ext cx="88174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1327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lh3.googleusercontent.com/MOf9Kxxkj7GvyZlTZOnUzuYv0JAweEhlxJX6gslQvbvlhLK5_bSTK6duxY2xfbBsj43H=w3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5987" y="2688899"/>
            <a:ext cx="1800924" cy="1800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ítulo 7"/>
          <p:cNvSpPr>
            <a:spLocks noGrp="1"/>
          </p:cNvSpPr>
          <p:nvPr>
            <p:ph type="title"/>
          </p:nvPr>
        </p:nvSpPr>
        <p:spPr>
          <a:xfrm>
            <a:off x="544801" y="4813739"/>
            <a:ext cx="6770399" cy="974498"/>
          </a:xfrm>
        </p:spPr>
        <p:txBody>
          <a:bodyPr>
            <a:normAutofit/>
          </a:bodyPr>
          <a:lstStyle/>
          <a:p>
            <a:r>
              <a:rPr lang="es-MX" sz="5400" dirty="0" smtClean="0">
                <a:solidFill>
                  <a:srgbClr val="002060"/>
                </a:solidFill>
                <a:latin typeface="Simplicity"/>
              </a:rPr>
              <a:t>T E C N O L O G Í A </a:t>
            </a:r>
            <a:endParaRPr lang="es-MX" sz="5400" dirty="0">
              <a:solidFill>
                <a:srgbClr val="002060"/>
              </a:solidFill>
              <a:latin typeface="Simplicity"/>
            </a:endParaRPr>
          </a:p>
        </p:txBody>
      </p:sp>
      <p:pic>
        <p:nvPicPr>
          <p:cNvPr id="2052" name="Picture 4" descr="http://crackberry.com/sites/crackberry.com/files/styles/large/public/topic_images/2013/ANDROID.png?itok=xhm7jax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2208" y="5269230"/>
            <a:ext cx="1459792" cy="1459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AutoShape 8" descr="data:image/png;base64,iVBORw0KGgoAAAANSUhEUgAAASwAAACoCAMAAABt9SM9AAAA8FBMVEX///8yhf//NCX/uwAmsUw9t10isEkJrT++48b/twAtg/8cfv//uQD/GQDJ2v//5uX/LRxXlv//a2Ingf//MCAZfP//JhHo8P//JA7/Kxjz9///+/p5qP//zMmvyv/5+///VUqFr///4KTe8OLQ6tX/8/L/SDz/YlmZvP+2zv//rKfZ5f//OClfmv//pqL/gnz/tLH/i4X/QTT/1oKQtv///PT/dW7/9eJKkP//0c//zWP/wr7/xkj/hH7B1v//wzb/3tz/7Mj/8NX/3Jb+VEn/+u7/0XXt9+//mpSiwf56qf//yVT/14b/5rYAqCv/u7iksLxrAAAIe0lEQVR4nO2bC1viuBrHQeacXRoqYHrFKuCuXMSiMIAVR9DxsuO4s37/b3PaJL0lqYMzLJUz7+95fB4okaT/Jm/eSygUAAAAAAAAAAAAAAAAAAAAAAAAAAAAAAAAAAAAAAAAAAAAAAAAAAAAAAAAAAAAAAD4f+GvPwh5D2M7+P2f33w+5D2M1TB3n9qO6zrtp4WZR/+///bhw4f//iePrt9I47COdYwVBSsYI+RNBhsfwraI1ZxgpBQTKFh3Ny3Xloh1iNJSEbDuNDY6iu0Qy9FFqYhcxd1NDmMbxGp4OF59hFgtd5MD2QKxGsVQKwXpRddxHNfTEVNso+twC8Tywomk1w9Dj6GxcAIjpi82OpL3L5aD2azy0vbJdHXU3uxQ3r1YfZ1qpU/Ej4obHst7F6tRpItQP1ytffVl1O2cju/3hpf78hYXR4/LUqm0nB99lve4aNe9ouf2qBd3SKDLXypW9fysNT4dt67Pq6sN8d+jh6hWTyu1PthTLVsLqBnq6ZdjscXRslyuVCol/69cXh4JnzfaGOHg+WCs1wO5dOSjUwsgEeuqG/ZoW2r36u03uE7oIsTOKm2Pu2ptJ0YzrCHX4rZUrpRiKuXSbbpBnyoVOr3+0ifvUYZY1Va6R7V18xP3+rP0EXWuVvEQrix7h0PtptbiXUoqKtfHZIMJ5/zqzqtivaSkCqip52u46x/EIYPHvRWanqsae74122Yvd+xOYik+lkOJAtjr8jxu0NPDsDMI1QOZ0KSYLdZQZR3ahmWEXapf1nXvb6VJzbu+QkLmio3cVsezs7OuxR663YlaMK0CWzV/nAe2i6r1GDZY0HmFcW/XNM3dNvKdFroqpWKdq2wyjUfD8+Gow3pUX9YqweqY5FEr3vdbVtnIjRHbk3zLS64YM9biG9OqdDQl76dHJaYWM/NNqpX+tcn+o+EgthxlYt3Q71f3Llnzy65Fr0j2lU2wIKPFoosl0K3ReZTYvk/Y3dAt6oEpM5/GLeZMvwvybkK835Q/10bZYrWCHjUraaNGpEf77AfudA0cksGi7/tYdBHWWvviRW1M3tBFGK85wkdysULMVoN6DPVUAxdniXVAvlw9SDWf2TlOrScyVvT9CLATmFdN40ZJLTAxInRiVT5x//dMLpcfCmGogNLm0cwUi0xlg7Pmx8TKW/nsiD2cGOorUPshDpJoWOv6r47oxLrgGlzQy3cFtvEKDl0by8Xap8+BjxLOgqllzwp58PrMmjgBgY0ZGmToQotzK7xOplDlWWgxj6570q4Gulwssgpre/zXvQQdavdvusl1wWxWX/5pHSuKQowMsRUSw3pMn7+/X9EZ9E1owfbIKQtCBSelmSEWeTy24FNdqsRKZoSl/y4L/TWftB7cnhKI1QqWm3UiNiF7pPVSmFKxxNCZrcMHZp2UJt9Alzul18Hj0Tp7HF1iO09zsfB0ESgZueNIrP2xFvsIKUIVP1NNpkKDhxJT0QwmsVIUxMoId+i+p9U4qBufj1hN+rh1+aexWKeauI0T6J41DMUSG0wjsaiXJc4s+TKc8VFhknzEKrjKK0ZrhZl1n55ZD0KDaGYxm8WXIs0ssYSgPX+xntAr8U5ss4ipMPiEjA/ZJa2rFWwW2w35vBlNe4hijYhYtionH7EaLF6T5v5isYh7UxPdGxoxqjeFQiUZBSZgu+F+mODgH0s9I5A+CXwEe1SV83M3/cPQcoWCZZX6WKwTS+oiJvwv6k/xDnzS/+rLQitWARDFoj5C96fvb62YdGopiiRLE4tFZ5CwDqktIzOOzqAylxgNV2Ew4xosgZ3syGR5U0m4o+aZYMhiglhCTox5YrFY0sG6STe4NqJgl+56lSX3FctK7FLQyKaYmMSD8ICFRKwsPzhfWI1VQZP0tt7s0TlHxDpgCYaUtaBxNAs+/i5LImmao2GpZWYfi6hNJ9egHVzISv5d0qnFTeabcb5zzYwycMVevER22wp97Cynskd2p5p2Gf/jiOWz6KUpTfWVP8Wx9MMnKmCJ+ap9tuSx7rnBEQF/DSrYzUor0x7V6+RYX2yjte77fxuDUC3/LorOpNebOJ6uh1UYdjTkWCPOs6buHZBnWx3uGFSrEfua2zCr/Pg5EGf/88cwrxwZsoleDLtSwnIlSQnKxKoapEdDO2GT6fiq5T8eI2ejP1BwfBMYB6f/ovfYY4WfG1avqKna+L5zaln0rREnBo7KUQFsuVxGRTGSn2G0+epOm1oyaQ6eLv0dzbLvZ6PR7F6jI7CEVMRmMT3JUTaile5GhuzACks6QcmTvVSTI78LqzuluLhTKv+d7OlJT9UNe4VXxErUk2w7KijVLEnUtVn4gh6bVimv6GZscGGHFq1ByjdJ3ZDzU82v7DSTwirSRKyMivRBjQ96NPU+9yK+fxMOQpxUSJmka6/7I8tIDbzDP+SLZ64i/YlPnQYHfb/WPc9z2QFf4tgj+lqoSB/P1KRcmqVJQq48MHse0hEmCT+MdOz2xTJ1dVRTLduu1WxDte5lBbzb5wo57BAcdSg/8z5qROyleImcoOQc/M3MUg2/Q9Jj5+QdOankHLxPu9cfCLkUxuXJaLY3O/tylbUcprd3j/P5/PHuVsxuSSDrn+WI/vqTkG6wfzC89nu8zu7xl4FULlep8gIsobbSWYtfjgEfrh8SN1VICQI+fPKPVpeUekbzX5oeUpDXj7aOAfutgr7RXyZsCTRkR8h9WuwuDidemIX4mvfA3iPhDzmCk2woOi+JYRHK4MNoOq/cLI/uF2cgBOyy4/cAY1GPfhUUxOm6A07Dawx69aJvs/wotOg+5fLj4u2iaQ58TLBVAAAAAAAAAAAAAAAAAAAAAAAAAAAAAAAAAAAAAAAAAAAAAAAAAAAAAAAAAAAAAAAAAAAA6+N/vcjNJQd8pj4AAAAASUVORK5CYII="/>
          <p:cNvSpPr>
            <a:spLocks noChangeAspect="1" noChangeArrowheads="1"/>
          </p:cNvSpPr>
          <p:nvPr/>
        </p:nvSpPr>
        <p:spPr bwMode="auto">
          <a:xfrm>
            <a:off x="307975" y="-609600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pic>
        <p:nvPicPr>
          <p:cNvPr id="2058" name="Picture 10" descr="http://www.zuliapordentro.com/wp-content/uploads/2016/02/new-google-logo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801" y="774055"/>
            <a:ext cx="3478877" cy="1914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http://dri1.img.digitalrivercontent.net/Storefront/Site/msusa/images/promo/en-US/msstore_400x400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3276" y="3857039"/>
            <a:ext cx="1600643" cy="1600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://insyncmainwpsitev2.azurewebsites.net/wp-content/uploads/2015/12/azure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9817" y="416187"/>
            <a:ext cx="3009900" cy="1719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pforray.files.wordpress.com/2012/07/gcm-logo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2162" y="774055"/>
            <a:ext cx="3562350" cy="203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2693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/>
          <p:cNvGrpSpPr/>
          <p:nvPr/>
        </p:nvGrpSpPr>
        <p:grpSpPr>
          <a:xfrm>
            <a:off x="349885" y="-144780"/>
            <a:ext cx="4108147" cy="6957060"/>
            <a:chOff x="3493135" y="-99060"/>
            <a:chExt cx="4108147" cy="6957060"/>
          </a:xfrm>
        </p:grpSpPr>
        <p:pic>
          <p:nvPicPr>
            <p:cNvPr id="4098" name="Picture 2" descr="https://d13yacurqjgara.cloudfront.net/users/161337/screenshots/1719571/attachments/303273/iphone_6.pn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0" t="-1221" r="50114" b="1221"/>
            <a:stretch/>
          </p:blipFill>
          <p:spPr bwMode="auto">
            <a:xfrm>
              <a:off x="3493135" y="-99060"/>
              <a:ext cx="4108147" cy="69570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Rectángulo 1"/>
            <p:cNvSpPr/>
            <p:nvPr/>
          </p:nvSpPr>
          <p:spPr>
            <a:xfrm>
              <a:off x="4834890" y="2708910"/>
              <a:ext cx="1977390" cy="13030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5" name="Título 7"/>
          <p:cNvSpPr txBox="1">
            <a:spLocks/>
          </p:cNvSpPr>
          <p:nvPr/>
        </p:nvSpPr>
        <p:spPr>
          <a:xfrm>
            <a:off x="5010785" y="1833040"/>
            <a:ext cx="7559401" cy="318472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5400" dirty="0" smtClean="0">
                <a:solidFill>
                  <a:srgbClr val="002060"/>
                </a:solidFill>
                <a:latin typeface="Simplicity"/>
              </a:rPr>
              <a:t>A P L I C A C I </a:t>
            </a:r>
            <a:r>
              <a:rPr lang="es-MX" sz="5400" dirty="0" err="1" smtClean="0">
                <a:solidFill>
                  <a:srgbClr val="002060"/>
                </a:solidFill>
                <a:latin typeface="Simplicity"/>
              </a:rPr>
              <a:t>Ó</a:t>
            </a:r>
            <a:r>
              <a:rPr lang="es-MX" sz="5400" dirty="0" smtClean="0">
                <a:solidFill>
                  <a:srgbClr val="002060"/>
                </a:solidFill>
                <a:latin typeface="Simplicity"/>
              </a:rPr>
              <a:t> N</a:t>
            </a:r>
          </a:p>
          <a:p>
            <a:r>
              <a:rPr lang="es-MX" sz="5400" dirty="0" smtClean="0">
                <a:solidFill>
                  <a:srgbClr val="002060"/>
                </a:solidFill>
                <a:latin typeface="Simplicity"/>
              </a:rPr>
              <a:t> </a:t>
            </a:r>
          </a:p>
          <a:p>
            <a:r>
              <a:rPr lang="es-MX" sz="5400" dirty="0" smtClean="0">
                <a:solidFill>
                  <a:srgbClr val="002060"/>
                </a:solidFill>
                <a:latin typeface="Simplicity"/>
              </a:rPr>
              <a:t>M </a:t>
            </a:r>
            <a:r>
              <a:rPr lang="es-MX" sz="5400" dirty="0" err="1" smtClean="0">
                <a:solidFill>
                  <a:srgbClr val="002060"/>
                </a:solidFill>
                <a:latin typeface="Simplicity"/>
              </a:rPr>
              <a:t>Ó</a:t>
            </a:r>
            <a:r>
              <a:rPr lang="es-MX" sz="5400" dirty="0" smtClean="0">
                <a:solidFill>
                  <a:srgbClr val="002060"/>
                </a:solidFill>
                <a:latin typeface="Simplicity"/>
              </a:rPr>
              <a:t> V I L </a:t>
            </a:r>
            <a:endParaRPr lang="es-MX" sz="5400" dirty="0">
              <a:solidFill>
                <a:srgbClr val="002060"/>
              </a:solidFill>
              <a:latin typeface="Simplicity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9710" y="1998345"/>
            <a:ext cx="238125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15107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</TotalTime>
  <Words>138</Words>
  <Application>Microsoft Office PowerPoint</Application>
  <PresentationFormat>Panorámica</PresentationFormat>
  <Paragraphs>25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Century Gothic</vt:lpstr>
      <vt:lpstr>Simplicity</vt:lpstr>
      <vt:lpstr>Wingdings</vt:lpstr>
      <vt:lpstr>Tema de Office</vt:lpstr>
      <vt:lpstr>M e d i c a l   A p p </vt:lpstr>
      <vt:lpstr>Presentación de PowerPoint</vt:lpstr>
      <vt:lpstr>Presentación de PowerPoint</vt:lpstr>
      <vt:lpstr>S E G U R I D A D </vt:lpstr>
      <vt:lpstr>Presentación de PowerPoint</vt:lpstr>
      <vt:lpstr>Presentación de PowerPoint</vt:lpstr>
      <vt:lpstr>Presentación de PowerPoint</vt:lpstr>
      <vt:lpstr>T E C N O L O G Í A 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Medical App</dc:title>
  <dc:creator>Harold Prado</dc:creator>
  <cp:lastModifiedBy>Harold Prado</cp:lastModifiedBy>
  <cp:revision>35</cp:revision>
  <dcterms:created xsi:type="dcterms:W3CDTF">2016-03-12T18:11:55Z</dcterms:created>
  <dcterms:modified xsi:type="dcterms:W3CDTF">2016-03-13T01:05:30Z</dcterms:modified>
</cp:coreProperties>
</file>