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336720" y="2121178"/>
            <a:ext cx="7200847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White Stone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844878" y="3894258"/>
            <a:ext cx="36926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PAMELA HERNÁNDEZ</a:t>
            </a:r>
          </a:p>
          <a:p>
            <a:pPr indent="0" lvl="0" marL="0" marR="0" rtl="0" algn="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OMAR VÁSQUEZ</a:t>
            </a:r>
          </a:p>
          <a:p>
            <a:pPr indent="0" lvl="0" marL="0" marR="0" rtl="0" algn="r"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ERICKA VELASCO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SITUACIÓN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75" y="2210637"/>
            <a:ext cx="4061199" cy="24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375" y="2047337"/>
            <a:ext cx="3886424" cy="2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98" y="1259512"/>
            <a:ext cx="6976749" cy="43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481" y="1398237"/>
            <a:ext cx="2290800" cy="22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4517" y="1360097"/>
            <a:ext cx="2180100" cy="21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8757" y="2789228"/>
            <a:ext cx="2089500" cy="208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457200" y="2077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MI CASA TU CASA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871950" y="4749300"/>
            <a:ext cx="1067400" cy="31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2975" y="3437821"/>
            <a:ext cx="1183200" cy="5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275" y="3578821"/>
            <a:ext cx="1183200" cy="5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83775" y="4152825"/>
            <a:ext cx="1462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ES" sz="1800"/>
              <a:t>REGISTRO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682875" y="4027375"/>
            <a:ext cx="1462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1800"/>
              <a:t>REGISTRO</a:t>
            </a:r>
          </a:p>
        </p:txBody>
      </p:sp>
      <p:sp>
        <p:nvSpPr>
          <p:cNvPr id="117" name="Shape 117"/>
          <p:cNvSpPr/>
          <p:nvPr/>
        </p:nvSpPr>
        <p:spPr>
          <a:xfrm>
            <a:off x="775000" y="4693850"/>
            <a:ext cx="1740000" cy="9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543975" y="4537675"/>
            <a:ext cx="1740000" cy="99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973825" y="4878725"/>
            <a:ext cx="1336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 sz="1800">
                <a:solidFill>
                  <a:schemeClr val="dk1"/>
                </a:solidFill>
              </a:rPr>
              <a:t>BUSCAR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973825" y="4878725"/>
            <a:ext cx="1336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1800"/>
              <a:t>BUSCAR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745725" y="4676575"/>
            <a:ext cx="1740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1800"/>
              <a:t>COMPARTE TU TIEMPO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953775" y="1900950"/>
            <a:ext cx="3436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ES" sz="1800"/>
              <a:t>http://192.168.10.218/home/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