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5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5D7C013-45A5-40BC-A9FD-E1777C1E510A}" type="datetimeFigureOut">
              <a:rPr lang="es-MX" smtClean="0"/>
              <a:t>12/03/2016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13FAB23-9008-4AFF-B507-CFF6EEF566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190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013-45A5-40BC-A9FD-E1777C1E510A}" type="datetimeFigureOut">
              <a:rPr lang="es-MX" smtClean="0"/>
              <a:t>12/03/2016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AB23-9008-4AFF-B507-CFF6EEF566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503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013-45A5-40BC-A9FD-E1777C1E510A}" type="datetimeFigureOut">
              <a:rPr lang="es-MX" smtClean="0"/>
              <a:t>12/03/2016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AB23-9008-4AFF-B507-CFF6EEF566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5151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013-45A5-40BC-A9FD-E1777C1E510A}" type="datetimeFigureOut">
              <a:rPr lang="es-MX" smtClean="0"/>
              <a:t>12/03/2016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AB23-9008-4AFF-B507-CFF6EEF56605}" type="slidenum">
              <a:rPr lang="es-MX" smtClean="0"/>
              <a:t>‹Nº›</a:t>
            </a:fld>
            <a:endParaRPr lang="es-MX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1325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013-45A5-40BC-A9FD-E1777C1E510A}" type="datetimeFigureOut">
              <a:rPr lang="es-MX" smtClean="0"/>
              <a:t>12/03/2016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AB23-9008-4AFF-B507-CFF6EEF566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1546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013-45A5-40BC-A9FD-E1777C1E510A}" type="datetimeFigureOut">
              <a:rPr lang="es-MX" smtClean="0"/>
              <a:t>12/03/2016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AB23-9008-4AFF-B507-CFF6EEF566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0066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013-45A5-40BC-A9FD-E1777C1E510A}" type="datetimeFigureOut">
              <a:rPr lang="es-MX" smtClean="0"/>
              <a:t>12/03/2016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AB23-9008-4AFF-B507-CFF6EEF566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565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013-45A5-40BC-A9FD-E1777C1E510A}" type="datetimeFigureOut">
              <a:rPr lang="es-MX" smtClean="0"/>
              <a:t>12/03/2016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AB23-9008-4AFF-B507-CFF6EEF566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1150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013-45A5-40BC-A9FD-E1777C1E510A}" type="datetimeFigureOut">
              <a:rPr lang="es-MX" smtClean="0"/>
              <a:t>12/03/2016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AB23-9008-4AFF-B507-CFF6EEF566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641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013-45A5-40BC-A9FD-E1777C1E510A}" type="datetimeFigureOut">
              <a:rPr lang="es-MX" smtClean="0"/>
              <a:t>12/03/2016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AB23-9008-4AFF-B507-CFF6EEF566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988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013-45A5-40BC-A9FD-E1777C1E510A}" type="datetimeFigureOut">
              <a:rPr lang="es-MX" smtClean="0"/>
              <a:t>12/03/2016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AB23-9008-4AFF-B507-CFF6EEF566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370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013-45A5-40BC-A9FD-E1777C1E510A}" type="datetimeFigureOut">
              <a:rPr lang="es-MX" smtClean="0"/>
              <a:t>12/03/2016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AB23-9008-4AFF-B507-CFF6EEF566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654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013-45A5-40BC-A9FD-E1777C1E510A}" type="datetimeFigureOut">
              <a:rPr lang="es-MX" smtClean="0"/>
              <a:t>12/03/2016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AB23-9008-4AFF-B507-CFF6EEF566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026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013-45A5-40BC-A9FD-E1777C1E510A}" type="datetimeFigureOut">
              <a:rPr lang="es-MX" smtClean="0"/>
              <a:t>12/03/2016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AB23-9008-4AFF-B507-CFF6EEF566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256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013-45A5-40BC-A9FD-E1777C1E510A}" type="datetimeFigureOut">
              <a:rPr lang="es-MX" smtClean="0"/>
              <a:t>12/03/2016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AB23-9008-4AFF-B507-CFF6EEF566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401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013-45A5-40BC-A9FD-E1777C1E510A}" type="datetimeFigureOut">
              <a:rPr lang="es-MX" smtClean="0"/>
              <a:t>12/03/2016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AB23-9008-4AFF-B507-CFF6EEF566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342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013-45A5-40BC-A9FD-E1777C1E510A}" type="datetimeFigureOut">
              <a:rPr lang="es-MX" smtClean="0"/>
              <a:t>12/03/2016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AB23-9008-4AFF-B507-CFF6EEF566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76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7C013-45A5-40BC-A9FD-E1777C1E510A}" type="datetimeFigureOut">
              <a:rPr lang="es-MX" smtClean="0"/>
              <a:t>12/03/2016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FAB23-9008-4AFF-B507-CFF6EEF566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6847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4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486275"/>
          </a:xfrm>
        </p:spPr>
        <p:txBody>
          <a:bodyPr>
            <a:normAutofit/>
          </a:bodyPr>
          <a:lstStyle/>
          <a:p>
            <a:pPr algn="ctr"/>
            <a:r>
              <a:rPr lang="es-MX" sz="6000" dirty="0">
                <a:solidFill>
                  <a:schemeClr val="bg1"/>
                </a:solidFill>
              </a:rPr>
              <a:t>TURI-COMERCIO</a:t>
            </a:r>
            <a:r>
              <a:rPr lang="es-MX" sz="6000" dirty="0" smtClean="0">
                <a:solidFill>
                  <a:schemeClr val="bg1"/>
                </a:solidFill>
              </a:rPr>
              <a:t/>
            </a:r>
            <a:br>
              <a:rPr lang="es-MX" sz="6000" dirty="0" smtClean="0">
                <a:solidFill>
                  <a:schemeClr val="bg1"/>
                </a:solidFill>
              </a:rPr>
            </a:br>
            <a:r>
              <a:rPr lang="es-MX" dirty="0" smtClean="0">
                <a:solidFill>
                  <a:schemeClr val="bg1"/>
                </a:solidFill>
              </a:rPr>
              <a:t>“HUAJUAPAN</a:t>
            </a:r>
            <a:r>
              <a:rPr lang="es-MX" dirty="0" smtClean="0">
                <a:solidFill>
                  <a:schemeClr val="bg1"/>
                </a:solidFill>
              </a:rPr>
              <a:t>”</a:t>
            </a:r>
            <a:br>
              <a:rPr lang="es-MX" dirty="0" smtClean="0">
                <a:solidFill>
                  <a:schemeClr val="bg1"/>
                </a:solidFill>
              </a:rPr>
            </a:br>
            <a:r>
              <a:rPr lang="es-MX" dirty="0" smtClean="0">
                <a:solidFill>
                  <a:schemeClr val="bg1"/>
                </a:solidFill>
              </a:rPr>
              <a:t>PROTOTIPO-1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51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08837" y="828675"/>
            <a:ext cx="9905999" cy="5503439"/>
          </a:xfrm>
        </p:spPr>
        <p:txBody>
          <a:bodyPr>
            <a:normAutofit/>
          </a:bodyPr>
          <a:lstStyle/>
          <a:p>
            <a:r>
              <a:rPr lang="es-MX" sz="3200" dirty="0" smtClean="0">
                <a:solidFill>
                  <a:schemeClr val="bg1"/>
                </a:solidFill>
              </a:rPr>
              <a:t>Visualizar la trayectoria de los negocios en base a su giro, calidad, trato, etc</a:t>
            </a:r>
            <a:r>
              <a:rPr lang="es-MX" sz="3200" dirty="0" smtClean="0">
                <a:solidFill>
                  <a:schemeClr val="bg1"/>
                </a:solidFill>
              </a:rPr>
              <a:t>.</a:t>
            </a:r>
          </a:p>
          <a:p>
            <a:endParaRPr lang="es-MX" sz="3200" dirty="0">
              <a:solidFill>
                <a:schemeClr val="bg1"/>
              </a:solidFill>
            </a:endParaRPr>
          </a:p>
          <a:p>
            <a:endParaRPr lang="es-MX" sz="3200" dirty="0" smtClean="0">
              <a:solidFill>
                <a:schemeClr val="bg1"/>
              </a:solidFill>
            </a:endParaRPr>
          </a:p>
          <a:p>
            <a:endParaRPr lang="es-MX" sz="3200" dirty="0" smtClean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882" y="2890650"/>
            <a:ext cx="4505954" cy="267689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0" t="18335" r="32954" b="9921"/>
          <a:stretch/>
        </p:blipFill>
        <p:spPr>
          <a:xfrm>
            <a:off x="1828800" y="2466974"/>
            <a:ext cx="39052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5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318480"/>
            <a:ext cx="9905998" cy="5125057"/>
          </a:xfrm>
        </p:spPr>
        <p:txBody>
          <a:bodyPr>
            <a:normAutofit/>
          </a:bodyPr>
          <a:lstStyle/>
          <a:p>
            <a:pPr algn="ctr"/>
            <a:r>
              <a:rPr lang="es-MX" sz="7200" dirty="0" smtClean="0">
                <a:solidFill>
                  <a:schemeClr val="bg1"/>
                </a:solidFill>
              </a:rPr>
              <a:t>comerciantes</a:t>
            </a:r>
            <a:endParaRPr lang="es-MX" sz="7200" dirty="0">
              <a:solidFill>
                <a:schemeClr val="bg1"/>
              </a:solidFill>
            </a:endParaRPr>
          </a:p>
        </p:txBody>
      </p:sp>
      <p:pic>
        <p:nvPicPr>
          <p:cNvPr id="8194" name="Picture 2" descr="Resultado de imagen para turistas extranjeros compran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627" y="680731"/>
            <a:ext cx="5961569" cy="3576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141413" y="2469203"/>
            <a:ext cx="9905998" cy="5125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7200" dirty="0" smtClean="0">
                <a:solidFill>
                  <a:schemeClr val="bg1"/>
                </a:solidFill>
              </a:rPr>
              <a:t>comerciantes</a:t>
            </a:r>
            <a:endParaRPr lang="es-MX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64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475643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MX" sz="4000" dirty="0" smtClean="0">
                <a:solidFill>
                  <a:schemeClr val="bg1"/>
                </a:solidFill>
              </a:rPr>
              <a:t>VENTAJAS</a:t>
            </a:r>
            <a:endParaRPr lang="es-MX" sz="4000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Dar a conocer sus negocios gratuitamente .</a:t>
            </a:r>
          </a:p>
          <a:p>
            <a:r>
              <a:rPr lang="es-MX" dirty="0" smtClean="0">
                <a:solidFill>
                  <a:schemeClr val="bg1"/>
                </a:solidFill>
              </a:rPr>
              <a:t>Conocer que aspectos debe mejorar en base a su puntuación y comentarios.</a:t>
            </a:r>
          </a:p>
          <a:p>
            <a:r>
              <a:rPr lang="es-MX" dirty="0" smtClean="0">
                <a:solidFill>
                  <a:schemeClr val="bg1"/>
                </a:solidFill>
              </a:rPr>
              <a:t>Fortalecer el negocio y mejorar sus ventas.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53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¿qué puede hacer?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Dar de alta, poner catalogo de bienes, servicios y promociones que ofrece</a:t>
            </a:r>
          </a:p>
          <a:p>
            <a:r>
              <a:rPr lang="es-MX" dirty="0" smtClean="0">
                <a:solidFill>
                  <a:schemeClr val="bg1"/>
                </a:solidFill>
              </a:rPr>
              <a:t>Brindar una breve  introducción acerca de su negocio.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5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8689" y="92588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MX" sz="4400" dirty="0" smtClean="0">
                <a:solidFill>
                  <a:schemeClr val="bg1"/>
                </a:solidFill>
              </a:rPr>
              <a:t>Ventajas para Sociedad</a:t>
            </a:r>
            <a:endParaRPr lang="es-MX" sz="4400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2404454"/>
            <a:ext cx="6048376" cy="402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23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800" dirty="0" smtClean="0">
                <a:solidFill>
                  <a:schemeClr val="bg1"/>
                </a:solidFill>
              </a:rPr>
              <a:t>Incrementar el turismo, en la región mostrando ventajas y calidad de los lugares y </a:t>
            </a:r>
            <a:r>
              <a:rPr lang="es-MX" sz="2800" dirty="0" smtClean="0">
                <a:solidFill>
                  <a:schemeClr val="bg1"/>
                </a:solidFill>
              </a:rPr>
              <a:t>comercios, esto </a:t>
            </a:r>
            <a:r>
              <a:rPr lang="es-MX" sz="2800" dirty="0" smtClean="0">
                <a:solidFill>
                  <a:schemeClr val="bg1"/>
                </a:solidFill>
              </a:rPr>
              <a:t>mejorara la estadía de los turistas en la ciudad, con la promesa de recomendar el lugar y regresar pronto</a:t>
            </a:r>
            <a:endParaRPr lang="es-MX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50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4400" dirty="0" smtClean="0">
                <a:solidFill>
                  <a:schemeClr val="bg1"/>
                </a:solidFill>
              </a:rPr>
              <a:t>PROBLEMA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ACTUALMENTE EL SECTOR TURISTICO PRESENTA INCONFORMIDADES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1026" name="Picture 2" descr="Resultado de imagen para turistas inconform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2966255"/>
            <a:ext cx="5086349" cy="338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68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4400" dirty="0" smtClean="0">
                <a:solidFill>
                  <a:schemeClr val="bg1"/>
                </a:solidFill>
              </a:rPr>
              <a:t>TURISTAS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7"/>
            <a:ext cx="10359422" cy="3541714"/>
          </a:xfrm>
        </p:spPr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NO CONOCEN LA UBICACIÓN DE LOS MEJORES COMERCIOS Y LUGARES TURISTICOS.</a:t>
            </a:r>
          </a:p>
          <a:p>
            <a:r>
              <a:rPr lang="es-MX" dirty="0" smtClean="0">
                <a:solidFill>
                  <a:schemeClr val="bg1"/>
                </a:solidFill>
              </a:rPr>
              <a:t>SE DEJAN MANIPULAR, POR LA FALTA DE </a:t>
            </a:r>
            <a:r>
              <a:rPr lang="es-MX" dirty="0" smtClean="0">
                <a:solidFill>
                  <a:schemeClr val="bg1"/>
                </a:solidFill>
              </a:rPr>
              <a:t>CONOCIMIENTO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2050" name="Picture 2" descr="Resultado de imagen para indicaciones a turist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318" y="4232274"/>
            <a:ext cx="7088187" cy="211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65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4400" dirty="0" smtClean="0">
                <a:solidFill>
                  <a:schemeClr val="bg1"/>
                </a:solidFill>
              </a:rPr>
              <a:t>COMERCIANTES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SU NEGOCIO ES DESCONOCIDOS </a:t>
            </a:r>
            <a:r>
              <a:rPr lang="es-MX" dirty="0" smtClean="0">
                <a:solidFill>
                  <a:schemeClr val="bg1"/>
                </a:solidFill>
              </a:rPr>
              <a:t>AL PUBLICO A FALTA DE PUBLICIDAD.</a:t>
            </a:r>
          </a:p>
          <a:p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3074" name="Picture 2" descr="Resultado de imagen para negocio sin gen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2" y="4020344"/>
            <a:ext cx="3509064" cy="165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para negocio sin gen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1" y="2973529"/>
            <a:ext cx="3154783" cy="209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Resultado de imagen para negocio sin gente"/>
          <p:cNvSpPr>
            <a:spLocks noChangeAspect="1" noChangeArrowheads="1"/>
          </p:cNvSpPr>
          <p:nvPr/>
        </p:nvSpPr>
        <p:spPr bwMode="auto">
          <a:xfrm>
            <a:off x="6824901" y="2711053"/>
            <a:ext cx="3905012" cy="39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290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400" dirty="0" smtClean="0">
                <a:solidFill>
                  <a:schemeClr val="bg1"/>
                </a:solidFill>
              </a:rPr>
              <a:t>¿Qué ofrecemos?</a:t>
            </a:r>
            <a:endParaRPr lang="es-MX" sz="4400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 smtClean="0">
                <a:solidFill>
                  <a:schemeClr val="bg1"/>
                </a:solidFill>
              </a:rPr>
              <a:t>La optimización de tiempo tanto </a:t>
            </a:r>
            <a:r>
              <a:rPr lang="es-MX" sz="2800" dirty="0" smtClean="0">
                <a:solidFill>
                  <a:schemeClr val="bg1"/>
                </a:solidFill>
              </a:rPr>
              <a:t>de </a:t>
            </a:r>
            <a:r>
              <a:rPr lang="es-MX" sz="2800" dirty="0" smtClean="0">
                <a:solidFill>
                  <a:schemeClr val="bg1"/>
                </a:solidFill>
              </a:rPr>
              <a:t>comerciante </a:t>
            </a:r>
            <a:r>
              <a:rPr lang="es-MX" sz="2800" dirty="0" smtClean="0">
                <a:solidFill>
                  <a:schemeClr val="bg1"/>
                </a:solidFill>
              </a:rPr>
              <a:t>como </a:t>
            </a:r>
            <a:r>
              <a:rPr lang="es-MX" sz="2800" dirty="0" smtClean="0">
                <a:solidFill>
                  <a:schemeClr val="bg1"/>
                </a:solidFill>
              </a:rPr>
              <a:t>turistas al mejorar sus </a:t>
            </a:r>
            <a:r>
              <a:rPr lang="es-MX" sz="2800" dirty="0" smtClean="0">
                <a:solidFill>
                  <a:schemeClr val="bg1"/>
                </a:solidFill>
              </a:rPr>
              <a:t>experiencia de compra/venta</a:t>
            </a:r>
            <a:endParaRPr lang="es-MX" sz="2800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513" y="2809875"/>
            <a:ext cx="3071812" cy="3801748"/>
          </a:xfrm>
          <a:prstGeom prst="rect">
            <a:avLst/>
          </a:prstGeom>
        </p:spPr>
      </p:pic>
      <p:pic>
        <p:nvPicPr>
          <p:cNvPr id="4100" name="Picture 4" descr="Resultado de imagen para negocio sin gen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425" y="4020344"/>
            <a:ext cx="2787650" cy="199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15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 smtClean="0">
                <a:solidFill>
                  <a:schemeClr val="bg1"/>
                </a:solidFill>
              </a:rPr>
              <a:t>Objetivo de la aplicación </a:t>
            </a:r>
            <a:endParaRPr lang="es-MX" sz="4000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 smtClean="0">
                <a:solidFill>
                  <a:schemeClr val="bg1"/>
                </a:solidFill>
              </a:rPr>
              <a:t>Dar a conocer los mejores lugares turísticos o negocios, donde el turista podrá llevar a cabo sus actividades</a:t>
            </a:r>
            <a:endParaRPr lang="es-MX" sz="2800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950" y="3602037"/>
            <a:ext cx="3209925" cy="267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9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666" y="1448289"/>
            <a:ext cx="8216240" cy="3857625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-1092201" y="2791314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6600" dirty="0" smtClean="0">
                <a:solidFill>
                  <a:schemeClr val="bg1"/>
                </a:solidFill>
              </a:rPr>
              <a:t>turista</a:t>
            </a:r>
            <a:endParaRPr lang="es-MX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86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400" dirty="0">
                <a:solidFill>
                  <a:schemeClr val="bg1"/>
                </a:solidFill>
              </a:rPr>
              <a:t> VENTAJAS</a:t>
            </a:r>
            <a:br>
              <a:rPr lang="es-MX" sz="4400" dirty="0">
                <a:solidFill>
                  <a:schemeClr val="bg1"/>
                </a:solidFill>
              </a:rPr>
            </a:br>
            <a:endParaRPr lang="es-MX" sz="4400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1141412" y="1577368"/>
            <a:ext cx="9905999" cy="3541714"/>
          </a:xfrm>
        </p:spPr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Tomar </a:t>
            </a:r>
            <a:r>
              <a:rPr lang="es-MX" dirty="0">
                <a:solidFill>
                  <a:schemeClr val="bg1"/>
                </a:solidFill>
              </a:rPr>
              <a:t>la mejor decisión de donde ir en base a un rating, elaborado por la experiencia de otros.</a:t>
            </a:r>
          </a:p>
          <a:p>
            <a:endParaRPr lang="es-MX" dirty="0"/>
          </a:p>
        </p:txBody>
      </p:sp>
      <p:pic>
        <p:nvPicPr>
          <p:cNvPr id="7170" name="Picture 2" descr="Resultado de imagen para turistas extranjer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272" y="3055938"/>
            <a:ext cx="4162093" cy="279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85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318481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MX" sz="4000" dirty="0" smtClean="0">
                <a:solidFill>
                  <a:schemeClr val="bg1"/>
                </a:solidFill>
              </a:rPr>
              <a:t>¿Qué puede hacer?</a:t>
            </a:r>
            <a:endParaRPr lang="es-MX" sz="4000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1" y="1368426"/>
            <a:ext cx="9905999" cy="3994150"/>
          </a:xfrm>
        </p:spPr>
        <p:txBody>
          <a:bodyPr>
            <a:normAutofit/>
          </a:bodyPr>
          <a:lstStyle/>
          <a:p>
            <a:r>
              <a:rPr lang="es-MX" sz="2800" dirty="0" smtClean="0">
                <a:solidFill>
                  <a:schemeClr val="bg1"/>
                </a:solidFill>
              </a:rPr>
              <a:t>Podrá visualizar, criticar, y </a:t>
            </a:r>
            <a:r>
              <a:rPr lang="es-MX" sz="2800" dirty="0" smtClean="0">
                <a:solidFill>
                  <a:schemeClr val="bg1"/>
                </a:solidFill>
              </a:rPr>
              <a:t>evaluar lugares </a:t>
            </a:r>
            <a:r>
              <a:rPr lang="es-MX" sz="2800" dirty="0" smtClean="0">
                <a:solidFill>
                  <a:schemeClr val="bg1"/>
                </a:solidFill>
              </a:rPr>
              <a:t>o comercios a partir de su propia experiencia</a:t>
            </a:r>
            <a:endParaRPr lang="es-MX" sz="2800" dirty="0">
              <a:solidFill>
                <a:schemeClr val="bg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4" t="15090" r="609" b="3212"/>
          <a:stretch/>
        </p:blipFill>
        <p:spPr>
          <a:xfrm>
            <a:off x="497507" y="2571750"/>
            <a:ext cx="691598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7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215</TotalTime>
  <Words>246</Words>
  <Application>Microsoft Office PowerPoint</Application>
  <PresentationFormat>Panorámica</PresentationFormat>
  <Paragraphs>30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Tw Cen MT</vt:lpstr>
      <vt:lpstr>Circuito</vt:lpstr>
      <vt:lpstr>TURI-COMERCIO “HUAJUAPAN” PROTOTIPO-1</vt:lpstr>
      <vt:lpstr>PROBLEMA</vt:lpstr>
      <vt:lpstr>TURISTAS</vt:lpstr>
      <vt:lpstr>COMERCIANTES</vt:lpstr>
      <vt:lpstr>¿Qué ofrecemos?</vt:lpstr>
      <vt:lpstr>Objetivo de la aplicación </vt:lpstr>
      <vt:lpstr>Presentación de PowerPoint</vt:lpstr>
      <vt:lpstr> VENTAJAS </vt:lpstr>
      <vt:lpstr>¿Qué puede hacer?</vt:lpstr>
      <vt:lpstr>Presentación de PowerPoint</vt:lpstr>
      <vt:lpstr>comerciantes</vt:lpstr>
      <vt:lpstr>VENTAJAS</vt:lpstr>
      <vt:lpstr>¿qué puede hacer?</vt:lpstr>
      <vt:lpstr>Ventajas para Sociedad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TURI-COMERCIO “HUAJUAPAN”</dc:title>
  <dc:creator>Richard</dc:creator>
  <cp:lastModifiedBy>marco romero</cp:lastModifiedBy>
  <cp:revision>12</cp:revision>
  <dcterms:created xsi:type="dcterms:W3CDTF">2016-03-12T21:37:24Z</dcterms:created>
  <dcterms:modified xsi:type="dcterms:W3CDTF">2016-03-13T01:14:17Z</dcterms:modified>
</cp:coreProperties>
</file>