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  <p:sldMasterId id="2147483789" r:id="rId2"/>
  </p:sldMasterIdLst>
  <p:notesMasterIdLst>
    <p:notesMasterId r:id="rId9"/>
  </p:notesMasterIdLst>
  <p:sldIdLst>
    <p:sldId id="331" r:id="rId3"/>
    <p:sldId id="326" r:id="rId4"/>
    <p:sldId id="327" r:id="rId5"/>
    <p:sldId id="329" r:id="rId6"/>
    <p:sldId id="328" r:id="rId7"/>
    <p:sldId id="330" r:id="rId8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E00"/>
    <a:srgbClr val="201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B0136-B92E-184D-BF08-43DB3EF345EA}" type="doc">
      <dgm:prSet loTypeId="urn:microsoft.com/office/officeart/2005/8/layout/hierarchy4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kumimoji="1" lang="ja-JP" altLang="en-US"/>
        </a:p>
      </dgm:t>
    </dgm:pt>
    <dgm:pt modelId="{04013F2D-FFBF-404F-848B-4DA9D6CA6209}">
      <dgm:prSet phldrT="[Text]" custT="1"/>
      <dgm:spPr>
        <a:solidFill>
          <a:srgbClr val="176AAF"/>
        </a:solidFill>
        <a:effectLst/>
      </dgm:spPr>
      <dgm:t>
        <a:bodyPr/>
        <a:lstStyle/>
        <a:p>
          <a:pPr algn="ctr"/>
          <a:r>
            <a:rPr kumimoji="1" lang="en-GB" altLang="ja-JP" sz="1600" dirty="0" err="1" smtClean="0">
              <a:latin typeface="Lato Bold"/>
              <a:cs typeface="Lato Bold"/>
            </a:rPr>
            <a:t>Proceso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mediante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Expresiones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Regulares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3815995A-CB5A-6042-B5D7-7EC5757708AC}" type="parTrans" cxnId="{94CCF2F4-DACA-6647-BC24-42566DF47976}">
      <dgm:prSet/>
      <dgm:spPr/>
      <dgm:t>
        <a:bodyPr/>
        <a:lstStyle/>
        <a:p>
          <a:endParaRPr kumimoji="1" lang="ja-JP" altLang="en-US"/>
        </a:p>
      </dgm:t>
    </dgm:pt>
    <dgm:pt modelId="{E9CF0BF7-7E3C-3B44-A433-21FE387AD6DA}" type="sibTrans" cxnId="{94CCF2F4-DACA-6647-BC24-42566DF47976}">
      <dgm:prSet/>
      <dgm:spPr/>
      <dgm:t>
        <a:bodyPr/>
        <a:lstStyle/>
        <a:p>
          <a:endParaRPr kumimoji="1" lang="ja-JP" altLang="en-US"/>
        </a:p>
      </dgm:t>
    </dgm:pt>
    <dgm:pt modelId="{B8B6355E-DC50-374A-B1BA-9A50379223FE}">
      <dgm:prSet phldrT="[Text]" custT="1"/>
      <dgm:spPr>
        <a:solidFill>
          <a:srgbClr val="176AAF"/>
        </a:solidFill>
        <a:effectLst/>
      </dgm:spPr>
      <dgm:t>
        <a:bodyPr/>
        <a:lstStyle/>
        <a:p>
          <a:pPr algn="ctr"/>
          <a:r>
            <a:rPr kumimoji="1" lang="es-ES_tradnl" altLang="ja-JP" sz="1600" dirty="0" smtClean="0">
              <a:latin typeface="Lato Bold"/>
              <a:cs typeface="Lato Bold"/>
            </a:rPr>
            <a:t>Uso del contexto (tiempo)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235EEE39-059E-3E4A-B007-1E8EC5D726BA}" type="parTrans" cxnId="{951E70C4-10F4-6B45-B4A6-33EE0702BFD3}">
      <dgm:prSet/>
      <dgm:spPr/>
      <dgm:t>
        <a:bodyPr/>
        <a:lstStyle/>
        <a:p>
          <a:endParaRPr kumimoji="1" lang="ja-JP" altLang="en-US"/>
        </a:p>
      </dgm:t>
    </dgm:pt>
    <dgm:pt modelId="{5558A355-C8E0-314E-B13D-44215864694F}" type="sibTrans" cxnId="{951E70C4-10F4-6B45-B4A6-33EE0702BFD3}">
      <dgm:prSet/>
      <dgm:spPr/>
      <dgm:t>
        <a:bodyPr/>
        <a:lstStyle/>
        <a:p>
          <a:endParaRPr kumimoji="1" lang="ja-JP" altLang="en-US"/>
        </a:p>
      </dgm:t>
    </dgm:pt>
    <dgm:pt modelId="{BBB88BCA-11FB-1047-AE4C-28818B328B6C}">
      <dgm:prSet phldrT="[Text]" custT="1"/>
      <dgm:spPr>
        <a:solidFill>
          <a:srgbClr val="176AAF"/>
        </a:solidFill>
        <a:ln>
          <a:solidFill>
            <a:srgbClr val="176AAF"/>
          </a:solidFill>
        </a:ln>
        <a:effectLst/>
      </dgm:spPr>
      <dgm:t>
        <a:bodyPr/>
        <a:lstStyle/>
        <a:p>
          <a:pPr algn="ctr"/>
          <a:r>
            <a:rPr kumimoji="1" lang="en-GB" altLang="ja-JP" sz="1600" dirty="0" smtClean="0">
              <a:latin typeface="Lato Bold"/>
              <a:cs typeface="Lato Bold"/>
            </a:rPr>
            <a:t>Entrada </a:t>
          </a:r>
          <a:r>
            <a:rPr kumimoji="1" lang="en-GB" altLang="ja-JP" sz="1600" dirty="0" err="1" smtClean="0">
              <a:latin typeface="Lato Bold"/>
              <a:cs typeface="Lato Bold"/>
            </a:rPr>
            <a:t>por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medio</a:t>
          </a:r>
          <a:r>
            <a:rPr kumimoji="1" lang="en-GB" altLang="ja-JP" sz="1600" dirty="0" smtClean="0">
              <a:latin typeface="Lato Bold"/>
              <a:cs typeface="Lato Bold"/>
            </a:rPr>
            <a:t> del </a:t>
          </a:r>
          <a:r>
            <a:rPr kumimoji="1" lang="en-GB" altLang="ja-JP" sz="1600" dirty="0" err="1" smtClean="0">
              <a:latin typeface="Lato Bold"/>
              <a:cs typeface="Lato Bold"/>
            </a:rPr>
            <a:t>lenguaje</a:t>
          </a:r>
          <a:r>
            <a:rPr kumimoji="1" lang="en-GB" altLang="ja-JP" sz="1600" dirty="0" smtClean="0">
              <a:latin typeface="Lato Bold"/>
              <a:cs typeface="Lato Bold"/>
            </a:rPr>
            <a:t> natural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AEFE7F0B-5674-5B4E-9140-500DC5165748}" type="sibTrans" cxnId="{6ADB69C6-F068-D048-B670-1D28B82589A6}">
      <dgm:prSet/>
      <dgm:spPr/>
      <dgm:t>
        <a:bodyPr/>
        <a:lstStyle/>
        <a:p>
          <a:endParaRPr kumimoji="1" lang="ja-JP" altLang="en-US"/>
        </a:p>
      </dgm:t>
    </dgm:pt>
    <dgm:pt modelId="{24981FAE-F25D-8148-AE7C-EF978EB80B93}" type="parTrans" cxnId="{6ADB69C6-F068-D048-B670-1D28B82589A6}">
      <dgm:prSet/>
      <dgm:spPr/>
      <dgm:t>
        <a:bodyPr/>
        <a:lstStyle/>
        <a:p>
          <a:endParaRPr kumimoji="1" lang="ja-JP" altLang="en-US"/>
        </a:p>
      </dgm:t>
    </dgm:pt>
    <dgm:pt modelId="{A7370D6F-AB6A-494B-B725-5E0CC9EEEC3C}">
      <dgm:prSet custT="1"/>
      <dgm:spPr>
        <a:solidFill>
          <a:srgbClr val="236AAE"/>
        </a:solidFill>
      </dgm:spPr>
      <dgm:t>
        <a:bodyPr/>
        <a:lstStyle/>
        <a:p>
          <a:r>
            <a:rPr kumimoji="1" lang="es-ES_tradnl" altLang="ja-JP" sz="1200" dirty="0" smtClean="0">
              <a:latin typeface="Lato Bold"/>
              <a:cs typeface="Lato Bold"/>
            </a:rPr>
            <a:t>Uso de la información ya conocida</a:t>
          </a:r>
        </a:p>
        <a:p>
          <a:r>
            <a:rPr kumimoji="1" lang="es-ES_tradnl" altLang="ja-JP" sz="1200" dirty="0" smtClean="0">
              <a:latin typeface="Lato Bold"/>
              <a:cs typeface="Lato Bold"/>
            </a:rPr>
            <a:t>(Base del conocimiento)</a:t>
          </a:r>
          <a:endParaRPr kumimoji="1" lang="ja-JP" altLang="en-US" sz="1200" dirty="0">
            <a:latin typeface="Lato Bold"/>
            <a:cs typeface="Lato Bold"/>
          </a:endParaRPr>
        </a:p>
      </dgm:t>
    </dgm:pt>
    <dgm:pt modelId="{2AB46B96-5994-C94D-9C9B-2EAFEF910AB6}" type="parTrans" cxnId="{97BD3045-B588-0D4F-9638-75DAEB855A52}">
      <dgm:prSet/>
      <dgm:spPr/>
      <dgm:t>
        <a:bodyPr/>
        <a:lstStyle/>
        <a:p>
          <a:endParaRPr kumimoji="1" lang="ja-JP" altLang="en-US"/>
        </a:p>
      </dgm:t>
    </dgm:pt>
    <dgm:pt modelId="{AF733F86-C713-3D47-A7B2-F5C493E9F615}" type="sibTrans" cxnId="{97BD3045-B588-0D4F-9638-75DAEB855A52}">
      <dgm:prSet/>
      <dgm:spPr/>
      <dgm:t>
        <a:bodyPr/>
        <a:lstStyle/>
        <a:p>
          <a:endParaRPr kumimoji="1" lang="ja-JP" altLang="en-US"/>
        </a:p>
      </dgm:t>
    </dgm:pt>
    <dgm:pt modelId="{BDA36AB6-EB65-1D48-BA49-7B47F0852C41}" type="pres">
      <dgm:prSet presAssocID="{4FBB0136-B92E-184D-BF08-43DB3EF345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1A6057B-ED9B-BF44-8E6B-F619C1760A3C}" type="pres">
      <dgm:prSet presAssocID="{BBB88BCA-11FB-1047-AE4C-28818B328B6C}" presName="vertOne" presStyleCnt="0"/>
      <dgm:spPr/>
      <dgm:t>
        <a:bodyPr/>
        <a:lstStyle/>
        <a:p>
          <a:endParaRPr kumimoji="1" lang="ja-JP" altLang="en-US"/>
        </a:p>
      </dgm:t>
    </dgm:pt>
    <dgm:pt modelId="{47601E34-436F-0544-9E18-EED79CDDA808}" type="pres">
      <dgm:prSet presAssocID="{BBB88BCA-11FB-1047-AE4C-28818B328B6C}" presName="txOne" presStyleLbl="node0" presStyleIdx="0" presStyleCnt="1" custLinFactNeighborX="-49" custLinFactNeighborY="6225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D1FE41D-6F1B-9149-8347-3C8336654310}" type="pres">
      <dgm:prSet presAssocID="{BBB88BCA-11FB-1047-AE4C-28818B328B6C}" presName="parTransOne" presStyleCnt="0"/>
      <dgm:spPr/>
      <dgm:t>
        <a:bodyPr/>
        <a:lstStyle/>
        <a:p>
          <a:endParaRPr kumimoji="1" lang="ja-JP" altLang="en-US"/>
        </a:p>
      </dgm:t>
    </dgm:pt>
    <dgm:pt modelId="{76A71C4C-DB14-E24D-9C7C-EF2B053F3A3A}" type="pres">
      <dgm:prSet presAssocID="{BBB88BCA-11FB-1047-AE4C-28818B328B6C}" presName="horzOne" presStyleCnt="0"/>
      <dgm:spPr/>
      <dgm:t>
        <a:bodyPr/>
        <a:lstStyle/>
        <a:p>
          <a:endParaRPr kumimoji="1" lang="ja-JP" altLang="en-US"/>
        </a:p>
      </dgm:t>
    </dgm:pt>
    <dgm:pt modelId="{44D7F167-5E84-FF4D-97CB-4A17C07EE25C}" type="pres">
      <dgm:prSet presAssocID="{04013F2D-FFBF-404F-848B-4DA9D6CA6209}" presName="vertTwo" presStyleCnt="0"/>
      <dgm:spPr/>
      <dgm:t>
        <a:bodyPr/>
        <a:lstStyle/>
        <a:p>
          <a:endParaRPr kumimoji="1" lang="ja-JP" altLang="en-US"/>
        </a:p>
      </dgm:t>
    </dgm:pt>
    <dgm:pt modelId="{15F75869-0341-CF40-8722-EF32F033A289}" type="pres">
      <dgm:prSet presAssocID="{04013F2D-FFBF-404F-848B-4DA9D6CA6209}" presName="txTwo" presStyleLbl="node2" presStyleIdx="0" presStyleCnt="1" custLinFactNeighborX="-1547" custLinFactNeighborY="336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0F226E8-6A47-4648-B061-B84D92BD0CA1}" type="pres">
      <dgm:prSet presAssocID="{04013F2D-FFBF-404F-848B-4DA9D6CA6209}" presName="parTransTwo" presStyleCnt="0"/>
      <dgm:spPr/>
      <dgm:t>
        <a:bodyPr/>
        <a:lstStyle/>
        <a:p>
          <a:endParaRPr kumimoji="1" lang="ja-JP" altLang="en-US"/>
        </a:p>
      </dgm:t>
    </dgm:pt>
    <dgm:pt modelId="{7FD1D9D3-1399-6B45-BAB6-3D7D6FB30FB6}" type="pres">
      <dgm:prSet presAssocID="{04013F2D-FFBF-404F-848B-4DA9D6CA6209}" presName="horzTwo" presStyleCnt="0"/>
      <dgm:spPr/>
      <dgm:t>
        <a:bodyPr/>
        <a:lstStyle/>
        <a:p>
          <a:endParaRPr kumimoji="1" lang="ja-JP" altLang="en-US"/>
        </a:p>
      </dgm:t>
    </dgm:pt>
    <dgm:pt modelId="{34F43A9E-A158-BA4B-A78E-ECF4D9472C7E}" type="pres">
      <dgm:prSet presAssocID="{B8B6355E-DC50-374A-B1BA-9A50379223FE}" presName="vertThree" presStyleCnt="0"/>
      <dgm:spPr/>
      <dgm:t>
        <a:bodyPr/>
        <a:lstStyle/>
        <a:p>
          <a:endParaRPr kumimoji="1" lang="ja-JP" altLang="en-US"/>
        </a:p>
      </dgm:t>
    </dgm:pt>
    <dgm:pt modelId="{523F0ADD-3886-4445-B04D-FD890F75CC4F}" type="pres">
      <dgm:prSet presAssocID="{B8B6355E-DC50-374A-B1BA-9A50379223FE}" presName="txThree" presStyleLbl="node3" presStyleIdx="0" presStyleCnt="2" custLinFactNeighborX="-49" custLinFactNeighborY="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C1425B-2051-2F44-98A9-08D5631DE5F9}" type="pres">
      <dgm:prSet presAssocID="{B8B6355E-DC50-374A-B1BA-9A50379223FE}" presName="horzThree" presStyleCnt="0"/>
      <dgm:spPr/>
      <dgm:t>
        <a:bodyPr/>
        <a:lstStyle/>
        <a:p>
          <a:endParaRPr kumimoji="1" lang="ja-JP" altLang="en-US"/>
        </a:p>
      </dgm:t>
    </dgm:pt>
    <dgm:pt modelId="{E9425F78-9CC5-2042-A7CA-A92C9D5FA4C4}" type="pres">
      <dgm:prSet presAssocID="{5558A355-C8E0-314E-B13D-44215864694F}" presName="sibSpaceThree" presStyleCnt="0"/>
      <dgm:spPr/>
    </dgm:pt>
    <dgm:pt modelId="{A0C83B4F-E37A-5F4B-BC68-3E983373E3AD}" type="pres">
      <dgm:prSet presAssocID="{A7370D6F-AB6A-494B-B725-5E0CC9EEEC3C}" presName="vertThree" presStyleCnt="0"/>
      <dgm:spPr/>
    </dgm:pt>
    <dgm:pt modelId="{E8509FF9-689E-794D-89D3-79F99E890908}" type="pres">
      <dgm:prSet presAssocID="{A7370D6F-AB6A-494B-B725-5E0CC9EEEC3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C87CA4-8EA6-2945-A4F2-7CD4A83F869A}" type="pres">
      <dgm:prSet presAssocID="{A7370D6F-AB6A-494B-B725-5E0CC9EEEC3C}" presName="horzThree" presStyleCnt="0"/>
      <dgm:spPr/>
    </dgm:pt>
  </dgm:ptLst>
  <dgm:cxnLst>
    <dgm:cxn modelId="{97BD3045-B588-0D4F-9638-75DAEB855A52}" srcId="{04013F2D-FFBF-404F-848B-4DA9D6CA6209}" destId="{A7370D6F-AB6A-494B-B725-5E0CC9EEEC3C}" srcOrd="1" destOrd="0" parTransId="{2AB46B96-5994-C94D-9C9B-2EAFEF910AB6}" sibTransId="{AF733F86-C713-3D47-A7B2-F5C493E9F615}"/>
    <dgm:cxn modelId="{951E70C4-10F4-6B45-B4A6-33EE0702BFD3}" srcId="{04013F2D-FFBF-404F-848B-4DA9D6CA6209}" destId="{B8B6355E-DC50-374A-B1BA-9A50379223FE}" srcOrd="0" destOrd="0" parTransId="{235EEE39-059E-3E4A-B007-1E8EC5D726BA}" sibTransId="{5558A355-C8E0-314E-B13D-44215864694F}"/>
    <dgm:cxn modelId="{CA13BEFE-FE05-4BF8-B23B-2B3735E3960E}" type="presOf" srcId="{04013F2D-FFBF-404F-848B-4DA9D6CA6209}" destId="{15F75869-0341-CF40-8722-EF32F033A289}" srcOrd="0" destOrd="0" presId="urn:microsoft.com/office/officeart/2005/8/layout/hierarchy4"/>
    <dgm:cxn modelId="{505DBDFA-7F6F-4C7B-B628-E781CA54803D}" type="presOf" srcId="{BBB88BCA-11FB-1047-AE4C-28818B328B6C}" destId="{47601E34-436F-0544-9E18-EED79CDDA808}" srcOrd="0" destOrd="0" presId="urn:microsoft.com/office/officeart/2005/8/layout/hierarchy4"/>
    <dgm:cxn modelId="{7D04DEEC-4288-4D8A-B022-72B89E727A68}" type="presOf" srcId="{A7370D6F-AB6A-494B-B725-5E0CC9EEEC3C}" destId="{E8509FF9-689E-794D-89D3-79F99E890908}" srcOrd="0" destOrd="0" presId="urn:microsoft.com/office/officeart/2005/8/layout/hierarchy4"/>
    <dgm:cxn modelId="{94CCF2F4-DACA-6647-BC24-42566DF47976}" srcId="{BBB88BCA-11FB-1047-AE4C-28818B328B6C}" destId="{04013F2D-FFBF-404F-848B-4DA9D6CA6209}" srcOrd="0" destOrd="0" parTransId="{3815995A-CB5A-6042-B5D7-7EC5757708AC}" sibTransId="{E9CF0BF7-7E3C-3B44-A433-21FE387AD6DA}"/>
    <dgm:cxn modelId="{6ADB69C6-F068-D048-B670-1D28B82589A6}" srcId="{4FBB0136-B92E-184D-BF08-43DB3EF345EA}" destId="{BBB88BCA-11FB-1047-AE4C-28818B328B6C}" srcOrd="0" destOrd="0" parTransId="{24981FAE-F25D-8148-AE7C-EF978EB80B93}" sibTransId="{AEFE7F0B-5674-5B4E-9140-500DC5165748}"/>
    <dgm:cxn modelId="{E202CD38-CE0C-4493-B1EC-C7F5B894652F}" type="presOf" srcId="{4FBB0136-B92E-184D-BF08-43DB3EF345EA}" destId="{BDA36AB6-EB65-1D48-BA49-7B47F0852C41}" srcOrd="0" destOrd="0" presId="urn:microsoft.com/office/officeart/2005/8/layout/hierarchy4"/>
    <dgm:cxn modelId="{188D10AF-714D-4039-82A7-33B42C60CFB1}" type="presOf" srcId="{B8B6355E-DC50-374A-B1BA-9A50379223FE}" destId="{523F0ADD-3886-4445-B04D-FD890F75CC4F}" srcOrd="0" destOrd="0" presId="urn:microsoft.com/office/officeart/2005/8/layout/hierarchy4"/>
    <dgm:cxn modelId="{0B6091B7-0D02-49E3-80D2-34BCFEA7B1E9}" type="presParOf" srcId="{BDA36AB6-EB65-1D48-BA49-7B47F0852C41}" destId="{91A6057B-ED9B-BF44-8E6B-F619C1760A3C}" srcOrd="0" destOrd="0" presId="urn:microsoft.com/office/officeart/2005/8/layout/hierarchy4"/>
    <dgm:cxn modelId="{35B34907-2138-4E9B-A51E-5EA34BA14811}" type="presParOf" srcId="{91A6057B-ED9B-BF44-8E6B-F619C1760A3C}" destId="{47601E34-436F-0544-9E18-EED79CDDA808}" srcOrd="0" destOrd="0" presId="urn:microsoft.com/office/officeart/2005/8/layout/hierarchy4"/>
    <dgm:cxn modelId="{3F3BD596-A900-4B70-ABAA-E3294B74C058}" type="presParOf" srcId="{91A6057B-ED9B-BF44-8E6B-F619C1760A3C}" destId="{AD1FE41D-6F1B-9149-8347-3C8336654310}" srcOrd="1" destOrd="0" presId="urn:microsoft.com/office/officeart/2005/8/layout/hierarchy4"/>
    <dgm:cxn modelId="{B3593CEB-CE82-4F45-B31D-08A4259ED478}" type="presParOf" srcId="{91A6057B-ED9B-BF44-8E6B-F619C1760A3C}" destId="{76A71C4C-DB14-E24D-9C7C-EF2B053F3A3A}" srcOrd="2" destOrd="0" presId="urn:microsoft.com/office/officeart/2005/8/layout/hierarchy4"/>
    <dgm:cxn modelId="{C9C36E2A-84C4-4ED7-8A1C-DBA96EE2E4B5}" type="presParOf" srcId="{76A71C4C-DB14-E24D-9C7C-EF2B053F3A3A}" destId="{44D7F167-5E84-FF4D-97CB-4A17C07EE25C}" srcOrd="0" destOrd="0" presId="urn:microsoft.com/office/officeart/2005/8/layout/hierarchy4"/>
    <dgm:cxn modelId="{50CF7534-78F3-42D1-BD00-060C7A59386D}" type="presParOf" srcId="{44D7F167-5E84-FF4D-97CB-4A17C07EE25C}" destId="{15F75869-0341-CF40-8722-EF32F033A289}" srcOrd="0" destOrd="0" presId="urn:microsoft.com/office/officeart/2005/8/layout/hierarchy4"/>
    <dgm:cxn modelId="{A678A9F6-1474-481B-9E8E-A8BB555D6A33}" type="presParOf" srcId="{44D7F167-5E84-FF4D-97CB-4A17C07EE25C}" destId="{B0F226E8-6A47-4648-B061-B84D92BD0CA1}" srcOrd="1" destOrd="0" presId="urn:microsoft.com/office/officeart/2005/8/layout/hierarchy4"/>
    <dgm:cxn modelId="{0C56FF99-3216-483C-B334-D06D21218E92}" type="presParOf" srcId="{44D7F167-5E84-FF4D-97CB-4A17C07EE25C}" destId="{7FD1D9D3-1399-6B45-BAB6-3D7D6FB30FB6}" srcOrd="2" destOrd="0" presId="urn:microsoft.com/office/officeart/2005/8/layout/hierarchy4"/>
    <dgm:cxn modelId="{A15CFA38-6F05-450F-B46C-9AE9C070B165}" type="presParOf" srcId="{7FD1D9D3-1399-6B45-BAB6-3D7D6FB30FB6}" destId="{34F43A9E-A158-BA4B-A78E-ECF4D9472C7E}" srcOrd="0" destOrd="0" presId="urn:microsoft.com/office/officeart/2005/8/layout/hierarchy4"/>
    <dgm:cxn modelId="{37EC5FDE-12A8-48D4-8F25-81793611BDFE}" type="presParOf" srcId="{34F43A9E-A158-BA4B-A78E-ECF4D9472C7E}" destId="{523F0ADD-3886-4445-B04D-FD890F75CC4F}" srcOrd="0" destOrd="0" presId="urn:microsoft.com/office/officeart/2005/8/layout/hierarchy4"/>
    <dgm:cxn modelId="{914C5CE5-F6E4-4EF8-A84D-5B4E438422FD}" type="presParOf" srcId="{34F43A9E-A158-BA4B-A78E-ECF4D9472C7E}" destId="{B3C1425B-2051-2F44-98A9-08D5631DE5F9}" srcOrd="1" destOrd="0" presId="urn:microsoft.com/office/officeart/2005/8/layout/hierarchy4"/>
    <dgm:cxn modelId="{69F59391-2228-4A95-9BE1-7C2BEC88546E}" type="presParOf" srcId="{7FD1D9D3-1399-6B45-BAB6-3D7D6FB30FB6}" destId="{E9425F78-9CC5-2042-A7CA-A92C9D5FA4C4}" srcOrd="1" destOrd="0" presId="urn:microsoft.com/office/officeart/2005/8/layout/hierarchy4"/>
    <dgm:cxn modelId="{003DCFB4-4920-465C-8D19-308B4A654009}" type="presParOf" srcId="{7FD1D9D3-1399-6B45-BAB6-3D7D6FB30FB6}" destId="{A0C83B4F-E37A-5F4B-BC68-3E983373E3AD}" srcOrd="2" destOrd="0" presId="urn:microsoft.com/office/officeart/2005/8/layout/hierarchy4"/>
    <dgm:cxn modelId="{4ECCEE5F-40C3-4CAC-B836-51E3AAF3146E}" type="presParOf" srcId="{A0C83B4F-E37A-5F4B-BC68-3E983373E3AD}" destId="{E8509FF9-689E-794D-89D3-79F99E890908}" srcOrd="0" destOrd="0" presId="urn:microsoft.com/office/officeart/2005/8/layout/hierarchy4"/>
    <dgm:cxn modelId="{1C803176-C143-4243-BF00-1DF17727D164}" type="presParOf" srcId="{A0C83B4F-E37A-5F4B-BC68-3E983373E3AD}" destId="{24C87CA4-8EA6-2945-A4F2-7CD4A83F869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8C71-99DB-2F40-933F-D9BC3F75BD3F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s-ES_tradnl" altLang="ja-JP" smtClean="0"/>
              <a:t>Click to edit Master text styles</a:t>
            </a:r>
          </a:p>
          <a:p>
            <a:pPr lvl="1"/>
            <a:r>
              <a:rPr kumimoji="1" lang="es-ES_tradnl" altLang="ja-JP" smtClean="0"/>
              <a:t>Second level</a:t>
            </a:r>
          </a:p>
          <a:p>
            <a:pPr lvl="2"/>
            <a:r>
              <a:rPr kumimoji="1" lang="es-ES_tradnl" altLang="ja-JP" smtClean="0"/>
              <a:t>Third level</a:t>
            </a:r>
          </a:p>
          <a:p>
            <a:pPr lvl="3"/>
            <a:r>
              <a:rPr kumimoji="1" lang="es-ES_tradnl" altLang="ja-JP" smtClean="0"/>
              <a:t>Fourth level</a:t>
            </a:r>
          </a:p>
          <a:p>
            <a:pPr lvl="4"/>
            <a:r>
              <a:rPr kumimoji="1" lang="es-ES_tradnl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96704-CF06-DD4B-9D63-5EA99CE61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41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978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57400" cy="4876271"/>
          </a:xfrm>
        </p:spPr>
        <p:txBody>
          <a:bodyPr vert="eaVert"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9"/>
            <a:ext cx="6019800" cy="4876271"/>
          </a:xfrm>
        </p:spPr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258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5"/>
            <a:ext cx="7772400" cy="122502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1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6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9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279261"/>
            <a:ext cx="4041775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1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5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27545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7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195920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52867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_tradnl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8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5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9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2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88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450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560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192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7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195920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607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0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9899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28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defTabSz="914378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892" indent="-342892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1" y="1704623"/>
            <a:ext cx="5034137" cy="19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11"/>
            <a:ext cx="8229600" cy="9525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altLang="ja-JP" sz="1100" dirty="0">
                <a:latin typeface="Myriad Pro"/>
                <a:ea typeface="ＭＳ ゴシック"/>
                <a:cs typeface="Times New Roman"/>
              </a:rPr>
              <a:t>INSTITUTO POLITÉCNICO NACIONAL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i="1" dirty="0">
                <a:latin typeface="Myriad Pro"/>
                <a:ea typeface="A-OTF Kyoukasho ICA Pro M"/>
                <a:cs typeface="Times New Roman"/>
              </a:rPr>
              <a:t>“La Técnica al Servicio de la Patria”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dirty="0">
                <a:latin typeface="Myriad Pro"/>
                <a:ea typeface="A-OTF Kyoukasho ICA Pro M"/>
                <a:cs typeface="Times New Roman"/>
              </a:rPr>
              <a:t> 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dirty="0">
                <a:latin typeface="Myriad Pro"/>
                <a:ea typeface="A-OTF Kyoukasho ICA Pro M"/>
                <a:cs typeface="Times New Roman"/>
              </a:rPr>
              <a:t>Unidad Profesional Interdisciplinaria de Ingeniería y Ciencias Sociales y Administrativas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endParaRPr kumimoji="1" lang="ja-JP" altLang="en-US" sz="1100" dirty="0">
              <a:latin typeface="Ubuntu"/>
              <a:cs typeface="Ubuntu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662" y="2765529"/>
            <a:ext cx="7641166" cy="582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1734185" algn="l"/>
                <a:tab pos="2091055" algn="ctr"/>
              </a:tabLst>
            </a:pP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Hackathon 2016 </a:t>
            </a:r>
            <a:r>
              <a:rPr lang="es-MX" altLang="ja-JP" sz="1400" dirty="0" smtClean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|  </a:t>
            </a: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 Prototipo Funcional</a:t>
            </a:r>
            <a:r>
              <a:rPr lang="es-MX" altLang="ja-JP" sz="1400" dirty="0" smtClean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  </a:t>
            </a:r>
            <a:r>
              <a:rPr lang="es-MX" altLang="ja-JP" sz="1400" dirty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|  </a:t>
            </a:r>
            <a:r>
              <a:rPr lang="es-MX" altLang="ja-JP" sz="14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 </a:t>
            </a: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Los </a:t>
            </a:r>
            <a:r>
              <a:rPr lang="es-MX" altLang="ja-JP" sz="1400" dirty="0" err="1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Chocoamigos</a:t>
            </a:r>
            <a:endParaRPr lang="es-ES_tradnl" altLang="ja-JP" sz="1200" dirty="0">
              <a:solidFill>
                <a:prstClr val="white"/>
              </a:solidFill>
              <a:latin typeface="Cambria"/>
              <a:ea typeface="Cambria"/>
              <a:cs typeface="Times New Roman"/>
            </a:endParaRPr>
          </a:p>
          <a:p>
            <a:pPr algn="ctr">
              <a:lnSpc>
                <a:spcPct val="115000"/>
              </a:lnSpc>
              <a:tabLst>
                <a:tab pos="1734185" algn="l"/>
                <a:tab pos="2091055" algn="ctr"/>
              </a:tabLst>
            </a:pPr>
            <a:r>
              <a:rPr lang="es-MX" altLang="ja-JP" sz="14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 </a:t>
            </a:r>
            <a:endParaRPr lang="es-ES_tradnl" altLang="ja-JP" sz="1200" dirty="0">
              <a:solidFill>
                <a:prstClr val="white"/>
              </a:solidFill>
              <a:latin typeface="Cambria"/>
              <a:ea typeface="Cambria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700273"/>
            <a:ext cx="4572000" cy="871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Integrantes: </a:t>
            </a: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Macías Carrillo Andrés</a:t>
            </a: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Tames Hernández Kevin David</a:t>
            </a: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Valencia </a:t>
            </a:r>
            <a:r>
              <a:rPr lang="es-MX" altLang="ja-JP" sz="11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Zárate Cristian Felipe de Jesús</a:t>
            </a:r>
            <a:endParaRPr lang="es-ES_tradnl" altLang="ja-JP" sz="1100" dirty="0">
              <a:solidFill>
                <a:prstClr val="white"/>
              </a:solidFill>
              <a:latin typeface="Myriad Pro"/>
              <a:ea typeface="A-OTF Kyoukasho ICA Pro M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69" y="1575928"/>
            <a:ext cx="2523749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572" y="307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72608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3000" b="1" dirty="0" smtClean="0">
                <a:latin typeface="Soberana Sans Light"/>
                <a:ea typeface="ヒラギノ角ゴ Pro W3"/>
                <a:cs typeface="Soberana Sans Light"/>
              </a:rPr>
              <a:t>ANÁLISIS DE LENGUAJE NATURAL</a:t>
            </a:r>
            <a:endParaRPr lang="ja-JP" altLang="en-US" sz="2700" b="1" dirty="0">
              <a:latin typeface="Soberana Sans Light"/>
              <a:ea typeface="ヒラギノ角ゴ Pro W3"/>
              <a:cs typeface="Soberana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4810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19900" dirty="0">
                <a:latin typeface="Roke1984"/>
                <a:cs typeface="Roke1984"/>
              </a:rPr>
              <a:t>Á</a:t>
            </a:r>
            <a:endParaRPr lang="ja-JP" altLang="en-US" sz="19900" dirty="0">
              <a:latin typeface="Roke1984"/>
              <a:cs typeface="Roke1984"/>
            </a:endParaRPr>
          </a:p>
        </p:txBody>
      </p:sp>
    </p:spTree>
    <p:extLst>
      <p:ext uri="{BB962C8B-B14F-4D97-AF65-F5344CB8AC3E}">
        <p14:creationId xmlns:p14="http://schemas.microsoft.com/office/powerpoint/2010/main" val="13969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9001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ato Bold"/>
                <a:ea typeface="ヒラギノ角ゴ Pro W3"/>
                <a:cs typeface="Lato Bold"/>
              </a:rPr>
              <a:t>PROBLEMÁTICA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382" y="1564607"/>
            <a:ext cx="85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dirty="0">
                <a:latin typeface="Soberana Sans Light"/>
                <a:cs typeface="Soberana Sans Light"/>
              </a:rPr>
              <a:t>Registros </a:t>
            </a:r>
            <a:r>
              <a:rPr lang="es-ES_tradnl" altLang="ja-JP" dirty="0" smtClean="0">
                <a:latin typeface="Soberana Sans Light"/>
                <a:cs typeface="Soberana Sans Light"/>
              </a:rPr>
              <a:t>tediosos |   Hay asistentes  pero sólo con voz</a:t>
            </a:r>
            <a:endParaRPr lang="ja-JP" altLang="en-US" dirty="0">
              <a:latin typeface="Soberana Sans Light"/>
              <a:cs typeface="Soberana Sans Light"/>
            </a:endParaRPr>
          </a:p>
        </p:txBody>
      </p:sp>
      <p:pic>
        <p:nvPicPr>
          <p:cNvPr id="5" name="Picture 4" descr="icon-2 (arrastrado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28" y="2270054"/>
            <a:ext cx="2804583" cy="28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719" y="885865"/>
            <a:ext cx="770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altLang="ja-JP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berana Sans Light"/>
                <a:cs typeface="Soberana Sans Light"/>
              </a:rPr>
              <a:t>OBJETIVOS ESTRATÉGICOS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oberana Sans Light"/>
              <a:cs typeface="Soberan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6557" y="1971022"/>
            <a:ext cx="584006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2" indent="-342892">
              <a:lnSpc>
                <a:spcPct val="150000"/>
              </a:lnSpc>
              <a:buAutoNum type="alphaUcPeriod"/>
            </a:pPr>
            <a:r>
              <a:rPr lang="es-ES_tradnl" altLang="ja-JP" dirty="0" smtClean="0">
                <a:latin typeface="Lato Regular"/>
                <a:cs typeface="Lato Regular"/>
              </a:rPr>
              <a:t>Hacer natural el uso de agendadores y aplicaciones</a:t>
            </a: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     de gestión de tiempos</a:t>
            </a:r>
            <a:endParaRPr lang="es-ES_tradnl" altLang="ja-JP" dirty="0">
              <a:latin typeface="Lato Regular"/>
              <a:cs typeface="Lato Regular"/>
            </a:endParaRP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B.  Entradas rápidas de información</a:t>
            </a:r>
            <a:endParaRPr lang="es-ES_tradnl" altLang="ja-JP" dirty="0">
              <a:latin typeface="Lato Regular"/>
              <a:cs typeface="Lato Regular"/>
            </a:endParaRPr>
          </a:p>
          <a:p>
            <a:pPr marL="342892" indent="-342892">
              <a:lnSpc>
                <a:spcPct val="150000"/>
              </a:lnSpc>
              <a:buAutoNum type="alphaUcPeriod"/>
            </a:pPr>
            <a:r>
              <a:rPr lang="es-ES_tradnl" altLang="ja-JP" dirty="0" smtClean="0">
                <a:latin typeface="Lato Regular"/>
                <a:cs typeface="Lato Regular"/>
              </a:rPr>
              <a:t>Fomento a la organización del tiempo en directivos</a:t>
            </a: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     y personas con agendas ocupadas.</a:t>
            </a:r>
            <a:endParaRPr lang="es-ES_tradnl" altLang="ja-JP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23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0107627"/>
              </p:ext>
            </p:extLst>
          </p:nvPr>
        </p:nvGraphicFramePr>
        <p:xfrm>
          <a:off x="2323467" y="2197918"/>
          <a:ext cx="4497070" cy="197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1761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kumimoji="0" lang="es-ES_tradnl" altLang="ja-JP" sz="2800" b="1" dirty="0">
                <a:solidFill>
                  <a:prstClr val="white">
                    <a:lumMod val="85000"/>
                    <a:lumOff val="15000"/>
                  </a:prstClr>
                </a:solidFill>
                <a:latin typeface="Soberana Sans Light"/>
                <a:cs typeface="Soberana Sans Light"/>
              </a:rPr>
              <a:t>ARQUITECTURA</a:t>
            </a:r>
            <a:endParaRPr kumimoji="0" lang="ja-JP" altLang="en-US" sz="2800" b="1" dirty="0">
              <a:solidFill>
                <a:prstClr val="white">
                  <a:lumMod val="85000"/>
                  <a:lumOff val="15000"/>
                </a:prstClr>
              </a:solidFill>
              <a:latin typeface="Soberana Sans Light"/>
              <a:cs typeface="Soberan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105</Words>
  <Application>Microsoft Office PowerPoint</Application>
  <PresentationFormat>On-screen Show (16:10)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A-OTF Kyoukasho ICA Pro M</vt:lpstr>
      <vt:lpstr>Lato Bold</vt:lpstr>
      <vt:lpstr>Lato Regular</vt:lpstr>
      <vt:lpstr>ＭＳ ゴシック</vt:lpstr>
      <vt:lpstr>ＭＳ Ｐゴシック</vt:lpstr>
      <vt:lpstr>ヒラギノ角ゴ Pro W3</vt:lpstr>
      <vt:lpstr>Arial</vt:lpstr>
      <vt:lpstr>Calibri</vt:lpstr>
      <vt:lpstr>Cambria</vt:lpstr>
      <vt:lpstr>Corbel</vt:lpstr>
      <vt:lpstr>Myriad Pro</vt:lpstr>
      <vt:lpstr>Roke1984</vt:lpstr>
      <vt:lpstr>Soberana Sans Light</vt:lpstr>
      <vt:lpstr>Times New Roman</vt:lpstr>
      <vt:lpstr>Ubuntu</vt:lpstr>
      <vt:lpstr>2_Twilight</vt:lpstr>
      <vt:lpstr>3_Twilight</vt:lpstr>
      <vt:lpstr>PowerPoint Presentation</vt:lpstr>
      <vt:lpstr>INSTITUTO POLITÉCNICO NACIONAL “La Técnica al Servicio de la Patria”   Unidad Profesional Interdisciplinaria de Ingeniería y Ciencias Sociales y Administrativas </vt:lpstr>
      <vt:lpstr>PowerPoint Presentation</vt:lpstr>
      <vt:lpstr>PowerPoint Presentation</vt:lpstr>
      <vt:lpstr>PowerPoint Presentation</vt:lpstr>
      <vt:lpstr>PowerPoint Presentation</vt:lpstr>
    </vt:vector>
  </TitlesOfParts>
  <Company>Ryuhack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Felipe de Jesús Valencia Zárate</dc:creator>
  <cp:lastModifiedBy>Cristian Felipe de Jesús Valencia Zárate</cp:lastModifiedBy>
  <cp:revision>75</cp:revision>
  <dcterms:created xsi:type="dcterms:W3CDTF">2015-02-09T05:20:51Z</dcterms:created>
  <dcterms:modified xsi:type="dcterms:W3CDTF">2016-03-13T01:44:12Z</dcterms:modified>
</cp:coreProperties>
</file>