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9" r:id="rId2"/>
    <p:sldId id="258" r:id="rId3"/>
    <p:sldId id="260" r:id="rId4"/>
    <p:sldId id="256" r:id="rId5"/>
    <p:sldId id="257" r:id="rId6"/>
    <p:sldId id="261" r:id="rId7"/>
    <p:sldId id="26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B8CA0-B3CF-4244-84D1-CD21DA693986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75FD8-A6D1-488F-B8B2-16F9FF0F52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62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75FD8-A6D1-488F-B8B2-16F9FF0F526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512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9D2D89-3C56-4BC5-B3A5-942D6E269C9C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03053-4305-4E0B-B387-CAD0F2B0F00B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9D2D89-3C56-4BC5-B3A5-942D6E269C9C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03053-4305-4E0B-B387-CAD0F2B0F00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9D2D89-3C56-4BC5-B3A5-942D6E269C9C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03053-4305-4E0B-B387-CAD0F2B0F00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9D2D89-3C56-4BC5-B3A5-942D6E269C9C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03053-4305-4E0B-B387-CAD0F2B0F00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9D2D89-3C56-4BC5-B3A5-942D6E269C9C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03053-4305-4E0B-B387-CAD0F2B0F00B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9D2D89-3C56-4BC5-B3A5-942D6E269C9C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03053-4305-4E0B-B387-CAD0F2B0F00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9D2D89-3C56-4BC5-B3A5-942D6E269C9C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03053-4305-4E0B-B387-CAD0F2B0F00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9D2D89-3C56-4BC5-B3A5-942D6E269C9C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03053-4305-4E0B-B387-CAD0F2B0F00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9D2D89-3C56-4BC5-B3A5-942D6E269C9C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03053-4305-4E0B-B387-CAD0F2B0F00B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9D2D89-3C56-4BC5-B3A5-942D6E269C9C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03053-4305-4E0B-B387-CAD0F2B0F00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9D2D89-3C56-4BC5-B3A5-942D6E269C9C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03053-4305-4E0B-B387-CAD0F2B0F00B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39D2D89-3C56-4BC5-B3A5-942D6E269C9C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9803053-4305-4E0B-B387-CAD0F2B0F00B}" type="slidenum">
              <a:rPr lang="es-MX" smtClean="0"/>
              <a:t>‹Nº›</a:t>
            </a:fld>
            <a:endParaRPr lang="es-MX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404664"/>
            <a:ext cx="7435552" cy="3374504"/>
          </a:xfrm>
        </p:spPr>
        <p:txBody>
          <a:bodyPr>
            <a:noAutofit/>
          </a:bodyPr>
          <a:lstStyle/>
          <a:p>
            <a:r>
              <a:rPr lang="es-MX" sz="9600" dirty="0" smtClean="0"/>
              <a:t>Problemática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3970683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0">
        <p14:prism/>
      </p:transition>
    </mc:Choice>
    <mc:Fallback>
      <p:transition spd="slow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21868" y="123296"/>
            <a:ext cx="3888432" cy="1252736"/>
          </a:xfrm>
        </p:spPr>
        <p:txBody>
          <a:bodyPr>
            <a:normAutofit/>
          </a:bodyPr>
          <a:lstStyle/>
          <a:p>
            <a:r>
              <a:rPr lang="es-MX" sz="5400" dirty="0" smtClean="0"/>
              <a:t>Peligros</a:t>
            </a:r>
            <a:endParaRPr lang="es-MX" sz="54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148064" y="3284984"/>
            <a:ext cx="3238500" cy="125273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cap="none" dirty="0" smtClean="0"/>
              <a:t>Molestia</a:t>
            </a:r>
            <a:endParaRPr lang="es-MX" sz="4000" cap="none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827584" y="4077072"/>
            <a:ext cx="3238500" cy="125273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dirty="0"/>
          </a:p>
        </p:txBody>
      </p:sp>
      <p:pic>
        <p:nvPicPr>
          <p:cNvPr id="1026" name="Picture 2" descr="C:\Users\Gabriel\Documents\cerca de ti V2.0\icons\icon128x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1312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Gabriel\Documents\cerca de ti V2.0\icons\icon128x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118" y="404664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thumbs.dreamstime.com/t/lost-tourists-two-women-journey-trying-to-find-directions-341967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86951"/>
            <a:ext cx="2556998" cy="162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urismo.ig.com.br/imagens/294/43/43/4306389.roubada_na_viagem___perdidos_turismo_224_29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109" y="3470919"/>
            <a:ext cx="28479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t2.depositphotos.com/1724125/7101/v/450/depositphotos_71012649-Lost-tourist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189" y="123296"/>
            <a:ext cx="42862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56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0">
        <p14:prism/>
      </p:transition>
    </mc:Choice>
    <mc:Fallback>
      <p:transition spd="slow" advTm="4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45453" y="4581128"/>
            <a:ext cx="5904656" cy="1728192"/>
          </a:xfrm>
        </p:spPr>
        <p:txBody>
          <a:bodyPr>
            <a:noAutofit/>
          </a:bodyPr>
          <a:lstStyle/>
          <a:p>
            <a:r>
              <a:rPr lang="es-MX" sz="7200" dirty="0" smtClean="0"/>
              <a:t>Oportunidades</a:t>
            </a:r>
            <a:endParaRPr lang="es-MX" sz="72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325068" y="332656"/>
            <a:ext cx="5328592" cy="172819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cap="none" dirty="0" smtClean="0"/>
              <a:t>Soluciones</a:t>
            </a:r>
            <a:endParaRPr lang="es-MX" sz="7200" cap="none" dirty="0"/>
          </a:p>
        </p:txBody>
      </p:sp>
      <p:pic>
        <p:nvPicPr>
          <p:cNvPr id="5" name="Picture 2" descr="C:\Users\Gabriel\Documents\cerca de ti V2.0\icons\icon128x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205" y="134076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Gabriel\Documents\cerca de ti V2.0\icons\icon128x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429" y="5373216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thumbs.dreamstime.com/z/turista-joven-que-mecanograf%C3%ADa-un-mensaje-en-el-tel%C3%A9fono-celular-5846752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2" t="12646" r="19690" b="13793"/>
          <a:stretch/>
        </p:blipFill>
        <p:spPr bwMode="auto">
          <a:xfrm>
            <a:off x="3048529" y="2304706"/>
            <a:ext cx="3920397" cy="304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061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0">
        <p14:prism/>
      </p:transition>
    </mc:Choice>
    <mc:Fallback>
      <p:transition spd="slow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72406" y="404664"/>
            <a:ext cx="7371594" cy="1965445"/>
          </a:xfrm>
        </p:spPr>
        <p:txBody>
          <a:bodyPr>
            <a:noAutofit/>
          </a:bodyPr>
          <a:lstStyle/>
          <a:p>
            <a:pPr algn="just"/>
            <a:r>
              <a:rPr lang="es-MX" sz="9600" dirty="0" smtClean="0">
                <a:solidFill>
                  <a:srgbClr val="0070C0"/>
                </a:solidFill>
              </a:rPr>
              <a:t>Cerca De </a:t>
            </a:r>
            <a:r>
              <a:rPr lang="es-MX" sz="9600" dirty="0">
                <a:solidFill>
                  <a:srgbClr val="0070C0"/>
                </a:solidFill>
              </a:rPr>
              <a:t>T</a:t>
            </a:r>
            <a:r>
              <a:rPr lang="es-MX" sz="9600" dirty="0" smtClean="0">
                <a:solidFill>
                  <a:srgbClr val="0070C0"/>
                </a:solidFill>
              </a:rPr>
              <a:t>i</a:t>
            </a:r>
            <a:endParaRPr lang="es-MX" sz="9600" dirty="0">
              <a:solidFill>
                <a:srgbClr val="0070C0"/>
              </a:solidFill>
            </a:endParaRPr>
          </a:p>
        </p:txBody>
      </p:sp>
      <p:pic>
        <p:nvPicPr>
          <p:cNvPr id="5" name="Picture 2" descr="C:\Users\Gabriel\Documents\cerca de ti V2.0\icons\icon128x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5239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Gabriel\Documents\cerca de ti V2.0\icons\icon128x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9600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Gabriel\Documents\cerca de ti V2.0\icons\icon128x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adrepresentaciones.com/wp-content/uploads/2014/09/smartphones-turism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60" y="2879817"/>
            <a:ext cx="6096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Gabriel\Documents\cerca de ti V2.0\icons\icon128x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970753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24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0">
        <p14:prism/>
      </p:transition>
    </mc:Choice>
    <mc:Fallback>
      <p:transition spd="slow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G:\cerca de ti v2.5\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2"/>
          <a:stretch/>
        </p:blipFill>
        <p:spPr bwMode="auto">
          <a:xfrm>
            <a:off x="3086341" y="219471"/>
            <a:ext cx="3744416" cy="647087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835409" y="361754"/>
            <a:ext cx="646727" cy="618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PRINCIPAL</a:t>
            </a:r>
            <a:endParaRPr lang="es-ES" sz="4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486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0">
        <p14:prism/>
      </p:transition>
    </mc:Choice>
    <mc:Fallback>
      <p:transition spd="slow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6" r="53889" b="6250"/>
          <a:stretch/>
        </p:blipFill>
        <p:spPr bwMode="auto">
          <a:xfrm>
            <a:off x="2483768" y="426011"/>
            <a:ext cx="6372200" cy="588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835409" y="361754"/>
            <a:ext cx="646727" cy="5509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BUSQUEDA</a:t>
            </a:r>
            <a:endParaRPr lang="es-ES" sz="4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396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:\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787" y="2116182"/>
            <a:ext cx="7192701" cy="455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 rot="16200000">
            <a:off x="3633288" y="-2937036"/>
            <a:ext cx="1107996" cy="801554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s-ES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RESULTADOS</a:t>
            </a:r>
            <a:endParaRPr lang="es-ES" sz="6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487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122</TotalTime>
  <Words>12</Words>
  <Application>Microsoft Office PowerPoint</Application>
  <PresentationFormat>Presentación en pantalla (4:3)</PresentationFormat>
  <Paragraphs>10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Solsticio</vt:lpstr>
      <vt:lpstr>Problemática</vt:lpstr>
      <vt:lpstr>Peligros</vt:lpstr>
      <vt:lpstr>Oportunidades</vt:lpstr>
      <vt:lpstr>Cerca De Ti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16</cp:revision>
  <dcterms:created xsi:type="dcterms:W3CDTF">2016-03-12T23:11:22Z</dcterms:created>
  <dcterms:modified xsi:type="dcterms:W3CDTF">2016-03-13T01:13:45Z</dcterms:modified>
</cp:coreProperties>
</file>